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theme/theme2.xml" ContentType="application/vnd.openxmlformats-officedocument.theme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theme/theme3.xml" ContentType="application/vnd.openxmlformats-officedocument.theme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theme/theme4.xml" ContentType="application/vnd.openxmlformats-officedocument.theme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theme/theme5.xml" ContentType="application/vnd.openxmlformats-officedocument.theme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theme/theme6.xml" ContentType="application/vnd.openxmlformats-officedocument.theme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theme/theme7.xml" ContentType="application/vnd.openxmlformats-officedocument.theme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theme/theme8.xml" ContentType="application/vnd.openxmlformats-officedocument.theme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theme/theme9.xml" ContentType="application/vnd.openxmlformats-officedocument.theme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drawings/drawing1.xml" ContentType="application/vnd.openxmlformats-officedocument.drawingml.chartshapes+xml"/>
  <Override PartName="/ppt/notesSlides/notesSlide5.xml" ContentType="application/vnd.openxmlformats-officedocument.presentationml.notesSlide+xml"/>
  <Override PartName="/ppt/media/image12.jpg" ContentType="image/jpeg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media/image42.jpg" ContentType="image/jpeg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3" r:id="rId1"/>
    <p:sldMasterId id="2147483661" r:id="rId2"/>
    <p:sldMasterId id="2147483805" r:id="rId3"/>
    <p:sldMasterId id="2147483877" r:id="rId4"/>
    <p:sldMasterId id="2147484093" r:id="rId5"/>
    <p:sldMasterId id="2147484165" r:id="rId6"/>
    <p:sldMasterId id="2147484236" r:id="rId7"/>
    <p:sldMasterId id="2147484243" r:id="rId8"/>
    <p:sldMasterId id="2147484254" r:id="rId9"/>
    <p:sldMasterId id="2147484266" r:id="rId10"/>
  </p:sldMasterIdLst>
  <p:notesMasterIdLst>
    <p:notesMasterId r:id="rId41"/>
  </p:notesMasterIdLst>
  <p:sldIdLst>
    <p:sldId id="275" r:id="rId11"/>
    <p:sldId id="303" r:id="rId12"/>
    <p:sldId id="257" r:id="rId13"/>
    <p:sldId id="276" r:id="rId14"/>
    <p:sldId id="277" r:id="rId15"/>
    <p:sldId id="267" r:id="rId16"/>
    <p:sldId id="270" r:id="rId17"/>
    <p:sldId id="272" r:id="rId18"/>
    <p:sldId id="278" r:id="rId19"/>
    <p:sldId id="279" r:id="rId20"/>
    <p:sldId id="280" r:id="rId21"/>
    <p:sldId id="281" r:id="rId22"/>
    <p:sldId id="273" r:id="rId23"/>
    <p:sldId id="283" r:id="rId24"/>
    <p:sldId id="284" r:id="rId25"/>
    <p:sldId id="285" r:id="rId26"/>
    <p:sldId id="261" r:id="rId27"/>
    <p:sldId id="302" r:id="rId28"/>
    <p:sldId id="301" r:id="rId29"/>
    <p:sldId id="304" r:id="rId30"/>
    <p:sldId id="287" r:id="rId31"/>
    <p:sldId id="293" r:id="rId32"/>
    <p:sldId id="290" r:id="rId33"/>
    <p:sldId id="291" r:id="rId34"/>
    <p:sldId id="292" r:id="rId35"/>
    <p:sldId id="274" r:id="rId36"/>
    <p:sldId id="286" r:id="rId37"/>
    <p:sldId id="288" r:id="rId38"/>
    <p:sldId id="298" r:id="rId39"/>
    <p:sldId id="271" r:id="rId40"/>
  </p:sldIdLst>
  <p:sldSz cx="12192000" cy="6858000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56E14"/>
    <a:srgbClr val="BFE4E5"/>
    <a:srgbClr val="6DC9EF"/>
    <a:srgbClr val="8611B2"/>
    <a:srgbClr val="9E1DD5"/>
    <a:srgbClr val="80BB2E"/>
    <a:srgbClr val="F47D0B"/>
    <a:srgbClr val="0174EF"/>
    <a:srgbClr val="003CA6"/>
    <a:srgbClr val="82003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885" autoAdjust="0"/>
    <p:restoredTop sz="79818" autoAdjust="0"/>
  </p:normalViewPr>
  <p:slideViewPr>
    <p:cSldViewPr snapToGrid="0">
      <p:cViewPr varScale="1">
        <p:scale>
          <a:sx n="82" d="100"/>
          <a:sy n="82" d="100"/>
        </p:scale>
        <p:origin x="600" y="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9" Type="http://schemas.openxmlformats.org/officeDocument/2006/relationships/slide" Target="slides/slide29.xml"/><Relationship Id="rId21" Type="http://schemas.openxmlformats.org/officeDocument/2006/relationships/slide" Target="slides/slide11.xml"/><Relationship Id="rId34" Type="http://schemas.openxmlformats.org/officeDocument/2006/relationships/slide" Target="slides/slide24.xml"/><Relationship Id="rId42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9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slide" Target="slides/slide22.xml"/><Relationship Id="rId37" Type="http://schemas.openxmlformats.org/officeDocument/2006/relationships/slide" Target="slides/slide27.xml"/><Relationship Id="rId40" Type="http://schemas.openxmlformats.org/officeDocument/2006/relationships/slide" Target="slides/slide30.xml"/><Relationship Id="rId45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36" Type="http://schemas.openxmlformats.org/officeDocument/2006/relationships/slide" Target="slides/slide26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31" Type="http://schemas.openxmlformats.org/officeDocument/2006/relationships/slide" Target="slides/slide21.xml"/><Relationship Id="rId44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slide" Target="slides/slide20.xml"/><Relationship Id="rId35" Type="http://schemas.openxmlformats.org/officeDocument/2006/relationships/slide" Target="slides/slide25.xml"/><Relationship Id="rId43" Type="http://schemas.openxmlformats.org/officeDocument/2006/relationships/viewProps" Target="viewProps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slide" Target="slides/slide23.xml"/><Relationship Id="rId38" Type="http://schemas.openxmlformats.org/officeDocument/2006/relationships/slide" Target="slides/slide28.xml"/><Relationship Id="rId20" Type="http://schemas.openxmlformats.org/officeDocument/2006/relationships/slide" Target="slides/slide10.xml"/><Relationship Id="rId41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chartUserShapes" Target="../drawings/drawing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8781010564529952"/>
          <c:y val="0.29687540656350925"/>
          <c:w val="0.42437990548582966"/>
          <c:h val="0.63040076797353306"/>
        </c:manualLayout>
      </c:layout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2021-2022</c:v>
                </c:pt>
              </c:strCache>
            </c:strRef>
          </c:tx>
          <c:dPt>
            <c:idx val="0"/>
            <c:bubble3D val="0"/>
            <c:spPr>
              <a:pattFill prst="ltUpDiag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ln w="19050">
                <a:solidFill>
                  <a:schemeClr val="lt1"/>
                </a:solidFill>
              </a:ln>
              <a:effectLst>
                <a:innerShdw blurRad="114300">
                  <a:schemeClr val="accent1"/>
                </a:inn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7ACD-4828-BA2F-0F4B17773F5B}"/>
              </c:ext>
            </c:extLst>
          </c:dPt>
          <c:dPt>
            <c:idx val="1"/>
            <c:bubble3D val="0"/>
            <c:spPr>
              <a:pattFill prst="ltUpDiag">
                <a:fgClr>
                  <a:schemeClr val="accent2"/>
                </a:fgClr>
                <a:bgClr>
                  <a:schemeClr val="accent2">
                    <a:lumMod val="20000"/>
                    <a:lumOff val="80000"/>
                  </a:schemeClr>
                </a:bgClr>
              </a:pattFill>
              <a:ln w="19050">
                <a:solidFill>
                  <a:schemeClr val="lt1"/>
                </a:solidFill>
              </a:ln>
              <a:effectLst>
                <a:innerShdw blurRad="114300">
                  <a:schemeClr val="accent2"/>
                </a:inn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7ACD-4828-BA2F-0F4B17773F5B}"/>
              </c:ext>
            </c:extLst>
          </c:dPt>
          <c:dPt>
            <c:idx val="2"/>
            <c:bubble3D val="0"/>
            <c:spPr>
              <a:pattFill prst="ltUpDiag">
                <a:fgClr>
                  <a:schemeClr val="accent3"/>
                </a:fgClr>
                <a:bgClr>
                  <a:schemeClr val="accent3">
                    <a:lumMod val="20000"/>
                    <a:lumOff val="80000"/>
                  </a:schemeClr>
                </a:bgClr>
              </a:pattFill>
              <a:ln w="19050">
                <a:solidFill>
                  <a:schemeClr val="lt1"/>
                </a:solidFill>
              </a:ln>
              <a:effectLst>
                <a:innerShdw blurRad="114300">
                  <a:schemeClr val="accent3"/>
                </a:inn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7ACD-4828-BA2F-0F4B17773F5B}"/>
              </c:ext>
            </c:extLst>
          </c:dPt>
          <c:dPt>
            <c:idx val="3"/>
            <c:bubble3D val="0"/>
            <c:spPr>
              <a:pattFill prst="ltUpDiag">
                <a:fgClr>
                  <a:schemeClr val="accent4"/>
                </a:fgClr>
                <a:bgClr>
                  <a:schemeClr val="accent4">
                    <a:lumMod val="20000"/>
                    <a:lumOff val="80000"/>
                  </a:schemeClr>
                </a:bgClr>
              </a:pattFill>
              <a:ln w="19050">
                <a:solidFill>
                  <a:schemeClr val="lt1"/>
                </a:solidFill>
              </a:ln>
              <a:effectLst>
                <a:innerShdw blurRad="114300">
                  <a:schemeClr val="accent4"/>
                </a:inn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7ACD-4828-BA2F-0F4B17773F5B}"/>
              </c:ext>
            </c:extLst>
          </c:dPt>
          <c:dPt>
            <c:idx val="4"/>
            <c:bubble3D val="0"/>
            <c:spPr>
              <a:pattFill prst="ltUpDiag">
                <a:fgClr>
                  <a:schemeClr val="accent5"/>
                </a:fgClr>
                <a:bgClr>
                  <a:schemeClr val="accent5">
                    <a:lumMod val="20000"/>
                    <a:lumOff val="80000"/>
                  </a:schemeClr>
                </a:bgClr>
              </a:pattFill>
              <a:ln w="19050">
                <a:solidFill>
                  <a:schemeClr val="lt1"/>
                </a:solidFill>
              </a:ln>
              <a:effectLst>
                <a:innerShdw blurRad="114300">
                  <a:schemeClr val="accent5"/>
                </a:inn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7ACD-4828-BA2F-0F4B17773F5B}"/>
              </c:ext>
            </c:extLst>
          </c:dPt>
          <c:dPt>
            <c:idx val="5"/>
            <c:bubble3D val="0"/>
            <c:spPr>
              <a:pattFill prst="ltUpDiag">
                <a:fgClr>
                  <a:schemeClr val="accent6"/>
                </a:fgClr>
                <a:bgClr>
                  <a:schemeClr val="accent6">
                    <a:lumMod val="20000"/>
                    <a:lumOff val="80000"/>
                  </a:schemeClr>
                </a:bgClr>
              </a:pattFill>
              <a:ln w="19050">
                <a:solidFill>
                  <a:schemeClr val="lt1"/>
                </a:solidFill>
              </a:ln>
              <a:effectLst>
                <a:innerShdw blurRad="114300">
                  <a:schemeClr val="accent6"/>
                </a:inn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7ACD-4828-BA2F-0F4B17773F5B}"/>
              </c:ext>
            </c:extLst>
          </c:dPt>
          <c:dPt>
            <c:idx val="6"/>
            <c:bubble3D val="0"/>
            <c:spPr>
              <a:pattFill prst="ltUpDiag">
                <a:fgClr>
                  <a:schemeClr val="accent1">
                    <a:lumMod val="60000"/>
                  </a:schemeClr>
                </a:fgClr>
                <a:bgClr>
                  <a:schemeClr val="accent1">
                    <a:lumMod val="60000"/>
                    <a:lumMod val="20000"/>
                    <a:lumOff val="80000"/>
                  </a:schemeClr>
                </a:bgClr>
              </a:pattFill>
              <a:ln w="19050">
                <a:solidFill>
                  <a:schemeClr val="lt1"/>
                </a:solidFill>
              </a:ln>
              <a:effectLst>
                <a:innerShdw blurRad="114300">
                  <a:schemeClr val="accent1">
                    <a:lumMod val="60000"/>
                  </a:schemeClr>
                </a:inn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7ACD-4828-BA2F-0F4B17773F5B}"/>
              </c:ext>
            </c:extLst>
          </c:dPt>
          <c:dLbls>
            <c:dLbl>
              <c:idx val="0"/>
              <c:layout>
                <c:manualLayout>
                  <c:x val="-0.10303355584781791"/>
                  <c:y val="-0.10251603618060945"/>
                </c:manualLayout>
              </c:layout>
              <c:tx>
                <c:rich>
                  <a:bodyPr/>
                  <a:lstStyle/>
                  <a:p>
                    <a:fld id="{C732128A-E821-4312-9007-F198E5629850}" type="CATEGORYNAME">
                      <a:rPr lang="ru-RU" smtClean="0"/>
                      <a:pPr/>
                      <a:t>[ИМЯ КАТЕГОРИИ]</a:t>
                    </a:fld>
                    <a:r>
                      <a:rPr lang="ru-RU" dirty="0" smtClean="0"/>
                      <a:t> </a:t>
                    </a:r>
                    <a:fld id="{8F130E7B-0183-46B8-A768-D87E54A1857A}" type="VALUE">
                      <a:rPr lang="ru-RU" baseline="0" smtClean="0"/>
                      <a:pPr/>
                      <a:t>[ЗНАЧЕНИЕ]</a:t>
                    </a:fld>
                    <a:endParaRPr lang="ru-RU" dirty="0" smtClean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7ACD-4828-BA2F-0F4B17773F5B}"/>
                </c:ext>
                <c:ext xmlns:c15="http://schemas.microsoft.com/office/drawing/2012/chart" uri="{CE6537A1-D6FC-4f65-9D91-7224C49458BB}">
                  <c15:layout>
                    <c:manualLayout>
                      <c:w val="0.15218302644726814"/>
                      <c:h val="0.10313881397252021"/>
                    </c:manualLayout>
                  </c15:layout>
                  <c15:dlblFieldTable/>
                  <c15:showDataLabelsRange val="0"/>
                </c:ext>
              </c:extLst>
            </c:dLbl>
            <c:dLbl>
              <c:idx val="1"/>
              <c:layout>
                <c:manualLayout>
                  <c:x val="0.1172981091475748"/>
                  <c:y val="-0.13365492577614729"/>
                </c:manualLayout>
              </c:layout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7ACD-4828-BA2F-0F4B17773F5B}"/>
                </c:ext>
                <c:ext xmlns:c15="http://schemas.microsoft.com/office/drawing/2012/chart" uri="{CE6537A1-D6FC-4f65-9D91-7224C49458BB}">
                  <c15:layout>
                    <c:manualLayout>
                      <c:w val="0.21432494207452413"/>
                      <c:h val="0.10313881397252021"/>
                    </c:manualLayout>
                  </c15:layout>
                </c:ext>
              </c:extLst>
            </c:dLbl>
            <c:dLbl>
              <c:idx val="2"/>
              <c:layout>
                <c:manualLayout>
                  <c:x val="-0.11706222529901333"/>
                  <c:y val="0.14230180618070809"/>
                </c:manualLayout>
              </c:layout>
              <c:spPr>
                <a:xfrm>
                  <a:off x="4592313" y="3490914"/>
                  <a:ext cx="2494148" cy="788870"/>
                </a:xfrm>
                <a:solidFill>
                  <a:prstClr val="white"/>
                </a:solidFill>
                <a:ln w="9525" cap="flat" cmpd="sng" algn="ctr">
                  <a:solidFill>
                    <a:prstClr val="black">
                      <a:lumMod val="25000"/>
                      <a:lumOff val="75000"/>
                    </a:prst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c:spPr>
              <c:txPr>
                <a:bodyPr rot="0" spcFirstLastPara="1" vertOverflow="clip" horzOverflow="clip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600" b="0" i="0" u="none" strike="noStrike" kern="1200" baseline="0">
                      <a:solidFill>
                        <a:srgbClr val="4B7896"/>
                      </a:solidFill>
                      <a:latin typeface="Montserrat Medium" panose="00000600000000000000" pitchFamily="2" charset="-52"/>
                      <a:ea typeface="+mn-ea"/>
                      <a:cs typeface="+mn-cs"/>
                    </a:defRPr>
                  </a:pPr>
                  <a:endParaRPr lang="ru-RU"/>
                </a:p>
              </c:txPr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wedgeRectCallout">
                      <a:avLst>
                        <a:gd name="adj1" fmla="val 52738"/>
                        <a:gd name="adj2" fmla="val -116544"/>
                      </a:avLst>
                    </a:prstGeom>
                    <a:noFill/>
                    <a:ln>
                      <a:noFill/>
                    </a:ln>
                  </c15:spPr>
                  <c15:layout>
                    <c:manualLayout>
                      <c:w val="0.21777096381412411"/>
                      <c:h val="0.10966310640728527"/>
                    </c:manualLayout>
                  </c15:layout>
                </c:ext>
              </c:extLst>
            </c:dLbl>
            <c:dLbl>
              <c:idx val="3"/>
              <c:layout>
                <c:manualLayout>
                  <c:x val="0.13699690178339943"/>
                  <c:y val="-0.15690886467191495"/>
                </c:manualLayout>
              </c:layout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7ACD-4828-BA2F-0F4B17773F5B}"/>
                </c:ext>
                <c:ext xmlns:c15="http://schemas.microsoft.com/office/drawing/2012/chart" uri="{CE6537A1-D6FC-4f65-9D91-7224C49458BB}">
                  <c15:layout>
                    <c:manualLayout>
                      <c:w val="0.16672767820792664"/>
                      <c:h val="0.10313881397252021"/>
                    </c:manualLayout>
                  </c15:layout>
                </c:ext>
              </c:extLst>
            </c:dLbl>
            <c:dLbl>
              <c:idx val="4"/>
              <c:layout>
                <c:manualLayout>
                  <c:x val="0.24961060252139688"/>
                  <c:y val="4.4657756143737529E-2"/>
                </c:manualLayout>
              </c:layout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7ACD-4828-BA2F-0F4B17773F5B}"/>
                </c:ext>
                <c:ext xmlns:c15="http://schemas.microsoft.com/office/drawing/2012/chart" uri="{CE6537A1-D6FC-4f65-9D91-7224C49458BB}">
                  <c15:layout>
                    <c:manualLayout>
                      <c:w val="0.18866636663410824"/>
                      <c:h val="0.19612760312906888"/>
                    </c:manualLayout>
                  </c15:layout>
                </c:ext>
              </c:extLst>
            </c:dLbl>
            <c:dLbl>
              <c:idx val="5"/>
              <c:layout>
                <c:manualLayout>
                  <c:x val="0.17656249999999987"/>
                  <c:y val="0.20390623745655528"/>
                </c:manualLayout>
              </c:layout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7ACD-4828-BA2F-0F4B17773F5B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6"/>
              <c:layout>
                <c:manualLayout>
                  <c:x val="-0.169153213176752"/>
                  <c:y val="5.19281542199337E-2"/>
                </c:manualLayout>
              </c:layout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D-7ACD-4828-BA2F-0F4B17773F5B}"/>
                </c:ext>
                <c:ext xmlns:c15="http://schemas.microsoft.com/office/drawing/2012/chart" uri="{CE6537A1-D6FC-4f65-9D91-7224C49458BB}">
                  <c15:layout>
                    <c:manualLayout>
                      <c:w val="0.17053759202408528"/>
                      <c:h val="0.10843520546176123"/>
                    </c:manualLayout>
                  </c15:layout>
                </c:ext>
              </c:extLst>
            </c:dLbl>
            <c:spPr>
              <a:solidFill>
                <a:prstClr val="white"/>
              </a:solidFill>
              <a:ln>
                <a:solidFill>
                  <a:prstClr val="black">
                    <a:lumMod val="25000"/>
                    <a:lumOff val="75000"/>
                  </a:prstClr>
                </a:solidFill>
              </a:ln>
              <a:effectLst/>
            </c:spPr>
            <c:txPr>
              <a:bodyPr rot="0" spcFirstLastPara="1" vertOverflow="clip" horzOverflow="clip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rgbClr val="4B7896"/>
                    </a:solidFill>
                    <a:latin typeface="Montserrat Medium" panose="00000600000000000000" pitchFamily="2" charset="-52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eparator>
</c:separator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pPr xmlns:c15="http://schemas.microsoft.com/office/drawing/2012/chart">
                  <a:prstGeom prst="wedgeRectCallout">
                    <a:avLst/>
                  </a:prstGeom>
                  <a:noFill/>
                  <a:ln>
                    <a:noFill/>
                  </a:ln>
                </c15:spPr>
              </c:ext>
            </c:extLst>
          </c:dLbls>
          <c:cat>
            <c:strRef>
              <c:f>Лист1!$A$2:$A$8</c:f>
              <c:strCache>
                <c:ptCount val="7"/>
                <c:pt idx="0">
                  <c:v>Дети-сироты</c:v>
                </c:pt>
                <c:pt idx="1">
                  <c:v>Инвалиды, ОВЗ</c:v>
                </c:pt>
                <c:pt idx="2">
                  <c:v>Малообеспеченные </c:v>
                </c:pt>
                <c:pt idx="3">
                  <c:v>Мигранты</c:v>
                </c:pt>
                <c:pt idx="4">
                  <c:v>Группа риска (состоящие на учете)</c:v>
                </c:pt>
                <c:pt idx="5">
                  <c:v>Специальная группа здоровья</c:v>
                </c:pt>
                <c:pt idx="6">
                  <c:v>Без статуса</c:v>
                </c:pt>
              </c:strCache>
            </c:strRef>
          </c:cat>
          <c:val>
            <c:numRef>
              <c:f>Лист1!$B$2:$B$8</c:f>
              <c:numCache>
                <c:formatCode>0.00%</c:formatCode>
                <c:ptCount val="7"/>
                <c:pt idx="0" formatCode="0%">
                  <c:v>0.05</c:v>
                </c:pt>
                <c:pt idx="1">
                  <c:v>2.4E-2</c:v>
                </c:pt>
                <c:pt idx="2" formatCode="0%">
                  <c:v>0.13</c:v>
                </c:pt>
                <c:pt idx="3">
                  <c:v>2E-3</c:v>
                </c:pt>
                <c:pt idx="4" formatCode="0%">
                  <c:v>0.01</c:v>
                </c:pt>
                <c:pt idx="5" formatCode="0%">
                  <c:v>0.05</c:v>
                </c:pt>
                <c:pt idx="6">
                  <c:v>0.73299999999999998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E-7ACD-4828-BA2F-0F4B17773F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  <c:userShapes r:id="rId4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8781010564529952"/>
          <c:y val="0.29687540656350925"/>
          <c:w val="0.42437990548582966"/>
          <c:h val="0.63040076797353306"/>
        </c:manualLayout>
      </c:layout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2021-2022</c:v>
                </c:pt>
              </c:strCache>
            </c:strRef>
          </c:tx>
          <c:dPt>
            <c:idx val="0"/>
            <c:bubble3D val="0"/>
            <c:spPr>
              <a:pattFill prst="ltUpDiag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ln w="19050">
                <a:solidFill>
                  <a:schemeClr val="lt1"/>
                </a:solidFill>
              </a:ln>
              <a:effectLst>
                <a:innerShdw blurRad="114300">
                  <a:schemeClr val="accent1"/>
                </a:inn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BE8-47B1-A1BC-3CDEB971BA65}"/>
              </c:ext>
            </c:extLst>
          </c:dPt>
          <c:dPt>
            <c:idx val="1"/>
            <c:bubble3D val="0"/>
            <c:spPr>
              <a:pattFill prst="ltUpDiag">
                <a:fgClr>
                  <a:schemeClr val="accent2"/>
                </a:fgClr>
                <a:bgClr>
                  <a:schemeClr val="accent2">
                    <a:lumMod val="20000"/>
                    <a:lumOff val="80000"/>
                  </a:schemeClr>
                </a:bgClr>
              </a:pattFill>
              <a:ln w="19050">
                <a:solidFill>
                  <a:schemeClr val="lt1"/>
                </a:solidFill>
              </a:ln>
              <a:effectLst>
                <a:innerShdw blurRad="114300">
                  <a:schemeClr val="accent2"/>
                </a:inn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BE8-47B1-A1BC-3CDEB971BA65}"/>
              </c:ext>
            </c:extLst>
          </c:dPt>
          <c:dPt>
            <c:idx val="2"/>
            <c:bubble3D val="0"/>
            <c:spPr>
              <a:pattFill prst="ltUpDiag">
                <a:fgClr>
                  <a:schemeClr val="accent3"/>
                </a:fgClr>
                <a:bgClr>
                  <a:schemeClr val="accent3">
                    <a:lumMod val="20000"/>
                    <a:lumOff val="80000"/>
                  </a:schemeClr>
                </a:bgClr>
              </a:pattFill>
              <a:ln w="19050">
                <a:solidFill>
                  <a:schemeClr val="lt1"/>
                </a:solidFill>
              </a:ln>
              <a:effectLst>
                <a:innerShdw blurRad="114300">
                  <a:schemeClr val="accent3"/>
                </a:inn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6BE8-47B1-A1BC-3CDEB971BA65}"/>
              </c:ext>
            </c:extLst>
          </c:dPt>
          <c:dPt>
            <c:idx val="3"/>
            <c:bubble3D val="0"/>
            <c:spPr>
              <a:pattFill prst="ltUpDiag">
                <a:fgClr>
                  <a:schemeClr val="accent4"/>
                </a:fgClr>
                <a:bgClr>
                  <a:schemeClr val="accent4">
                    <a:lumMod val="20000"/>
                    <a:lumOff val="80000"/>
                  </a:schemeClr>
                </a:bgClr>
              </a:pattFill>
              <a:ln w="19050">
                <a:solidFill>
                  <a:schemeClr val="lt1"/>
                </a:solidFill>
              </a:ln>
              <a:effectLst>
                <a:innerShdw blurRad="114300">
                  <a:schemeClr val="accent4"/>
                </a:inn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6BE8-47B1-A1BC-3CDEB971BA65}"/>
              </c:ext>
            </c:extLst>
          </c:dPt>
          <c:dPt>
            <c:idx val="4"/>
            <c:bubble3D val="0"/>
            <c:spPr>
              <a:pattFill prst="ltUpDiag">
                <a:fgClr>
                  <a:schemeClr val="accent5"/>
                </a:fgClr>
                <a:bgClr>
                  <a:schemeClr val="accent5">
                    <a:lumMod val="20000"/>
                    <a:lumOff val="80000"/>
                  </a:schemeClr>
                </a:bgClr>
              </a:pattFill>
              <a:ln w="19050">
                <a:solidFill>
                  <a:schemeClr val="lt1"/>
                </a:solidFill>
              </a:ln>
              <a:effectLst>
                <a:innerShdw blurRad="114300">
                  <a:schemeClr val="accent5"/>
                </a:inn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6BE8-47B1-A1BC-3CDEB971BA65}"/>
              </c:ext>
            </c:extLst>
          </c:dPt>
          <c:dPt>
            <c:idx val="5"/>
            <c:bubble3D val="0"/>
            <c:spPr>
              <a:pattFill prst="ltUpDiag">
                <a:fgClr>
                  <a:schemeClr val="accent6"/>
                </a:fgClr>
                <a:bgClr>
                  <a:schemeClr val="accent6">
                    <a:lumMod val="20000"/>
                    <a:lumOff val="80000"/>
                  </a:schemeClr>
                </a:bgClr>
              </a:pattFill>
              <a:ln w="19050">
                <a:solidFill>
                  <a:schemeClr val="lt1"/>
                </a:solidFill>
              </a:ln>
              <a:effectLst>
                <a:innerShdw blurRad="114300">
                  <a:schemeClr val="accent6"/>
                </a:inn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6BE8-47B1-A1BC-3CDEB971BA65}"/>
              </c:ext>
            </c:extLst>
          </c:dPt>
          <c:dPt>
            <c:idx val="6"/>
            <c:bubble3D val="0"/>
            <c:spPr>
              <a:pattFill prst="ltUpDiag">
                <a:fgClr>
                  <a:schemeClr val="accent1">
                    <a:lumMod val="60000"/>
                  </a:schemeClr>
                </a:fgClr>
                <a:bgClr>
                  <a:schemeClr val="accent1">
                    <a:lumMod val="60000"/>
                    <a:lumMod val="20000"/>
                    <a:lumOff val="80000"/>
                  </a:schemeClr>
                </a:bgClr>
              </a:pattFill>
              <a:ln w="19050">
                <a:solidFill>
                  <a:schemeClr val="lt1"/>
                </a:solidFill>
              </a:ln>
              <a:effectLst>
                <a:innerShdw blurRad="114300">
                  <a:schemeClr val="accent1">
                    <a:lumMod val="60000"/>
                  </a:schemeClr>
                </a:inn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6BE8-47B1-A1BC-3CDEB971BA65}"/>
              </c:ext>
            </c:extLst>
          </c:dPt>
          <c:dLbls>
            <c:dLbl>
              <c:idx val="0"/>
              <c:layout>
                <c:manualLayout>
                  <c:x val="0.24579122358025535"/>
                  <c:y val="-4.2907143855931459E-2"/>
                </c:manualLayout>
              </c:layout>
              <c:tx>
                <c:rich>
                  <a:bodyPr/>
                  <a:lstStyle/>
                  <a:p>
                    <a:fld id="{08B3BCB6-FF46-4064-B56C-7084A39ACB53}" type="CATEGORYNAME">
                      <a:rPr lang="ru-RU" sz="1600">
                        <a:solidFill>
                          <a:srgbClr val="4B7896"/>
                        </a:solidFill>
                      </a:rPr>
                      <a:pPr/>
                      <a:t>[ИМЯ КАТЕГОРИИ]</a:t>
                    </a:fld>
                    <a:r>
                      <a:rPr lang="ru-RU" sz="1600" baseline="0" dirty="0">
                        <a:solidFill>
                          <a:srgbClr val="4B7896"/>
                        </a:solidFill>
                      </a:rPr>
                      <a:t>
</a:t>
                    </a:r>
                    <a:fld id="{4DB9C27A-3E3A-4135-BA3A-3B446833040F}" type="VALUE">
                      <a:rPr lang="ru-RU" sz="1600" baseline="0">
                        <a:solidFill>
                          <a:srgbClr val="4B7896"/>
                        </a:solidFill>
                      </a:rPr>
                      <a:pPr/>
                      <a:t>[ЗНАЧЕНИЕ]</a:t>
                    </a:fld>
                    <a:endParaRPr lang="ru-RU" sz="1600" baseline="0" dirty="0">
                      <a:solidFill>
                        <a:srgbClr val="4B7896"/>
                      </a:solidFill>
                    </a:endParaRPr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6BE8-47B1-A1BC-3CDEB971BA65}"/>
                </c:ext>
                <c:ext xmlns:c15="http://schemas.microsoft.com/office/drawing/2012/chart" uri="{CE6537A1-D6FC-4f65-9D91-7224C49458BB}">
                  <c15:layout>
                    <c:manualLayout>
                      <c:w val="0.23442552055120819"/>
                      <c:h val="0.14654975661216602"/>
                    </c:manualLayout>
                  </c15:layout>
                  <c15:dlblFieldTable/>
                  <c15:showDataLabelsRange val="0"/>
                </c:ext>
              </c:extLst>
            </c:dLbl>
            <c:dLbl>
              <c:idx val="1"/>
              <c:layout>
                <c:manualLayout>
                  <c:x val="0.20674369749770835"/>
                  <c:y val="3.0451201379123195E-2"/>
                </c:manualLayout>
              </c:layout>
              <c:tx>
                <c:rich>
                  <a:bodyPr/>
                  <a:lstStyle/>
                  <a:p>
                    <a:fld id="{51F936F4-82C8-4678-93EF-3F3FB6174E8B}" type="CATEGORYNAME">
                      <a:rPr lang="ru-RU" sz="1600">
                        <a:solidFill>
                          <a:srgbClr val="4B7896"/>
                        </a:solidFill>
                      </a:rPr>
                      <a:pPr/>
                      <a:t>[ИМЯ КАТЕГОРИИ]</a:t>
                    </a:fld>
                    <a:r>
                      <a:rPr lang="ru-RU" sz="1200" baseline="0" dirty="0">
                        <a:solidFill>
                          <a:srgbClr val="4B7896"/>
                        </a:solidFill>
                      </a:rPr>
                      <a:t>
</a:t>
                    </a:r>
                    <a:fld id="{D3F0F442-ED2A-4F1D-91F9-A46ED5A5D02E}" type="VALUE">
                      <a:rPr lang="ru-RU" sz="1200" baseline="0">
                        <a:solidFill>
                          <a:srgbClr val="4B7896"/>
                        </a:solidFill>
                      </a:rPr>
                      <a:pPr/>
                      <a:t>[ЗНАЧЕНИЕ]</a:t>
                    </a:fld>
                    <a:endParaRPr lang="ru-RU" sz="1200" baseline="0" dirty="0">
                      <a:solidFill>
                        <a:srgbClr val="4B7896"/>
                      </a:solidFill>
                    </a:endParaRPr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6BE8-47B1-A1BC-3CDEB971BA65}"/>
                </c:ext>
                <c:ext xmlns:c15="http://schemas.microsoft.com/office/drawing/2012/chart" uri="{CE6537A1-D6FC-4f65-9D91-7224C49458BB}">
                  <c15:layout>
                    <c:manualLayout>
                      <c:w val="0.20436493347392232"/>
                      <c:h val="0.14975434003161472"/>
                    </c:manualLayout>
                  </c15:layout>
                  <c15:dlblFieldTable/>
                  <c15:showDataLabelsRange val="0"/>
                </c:ext>
              </c:extLst>
            </c:dLbl>
            <c:dLbl>
              <c:idx val="2"/>
              <c:layout>
                <c:manualLayout>
                  <c:x val="-0.18291382418387681"/>
                  <c:y val="6.143686322086285E-2"/>
                </c:manualLayout>
              </c:layout>
              <c:tx>
                <c:rich>
                  <a:bodyPr/>
                  <a:lstStyle/>
                  <a:p>
                    <a:fld id="{BF258564-CC5A-4EEB-AF69-0CE1D5527CEB}" type="CATEGORYNAME">
                      <a:rPr lang="ru-RU" sz="1600">
                        <a:solidFill>
                          <a:srgbClr val="4B7896"/>
                        </a:solidFill>
                      </a:rPr>
                      <a:pPr/>
                      <a:t>[ИМЯ КАТЕГОРИИ]</a:t>
                    </a:fld>
                    <a:r>
                      <a:rPr lang="ru-RU" sz="1600" baseline="0" dirty="0">
                        <a:solidFill>
                          <a:srgbClr val="4B7896"/>
                        </a:solidFill>
                      </a:rPr>
                      <a:t>
</a:t>
                    </a:r>
                    <a:fld id="{47BF6AD2-D7E1-48A3-B4E9-D8C8DBD6FA58}" type="VALUE">
                      <a:rPr lang="ru-RU" sz="1600" baseline="0">
                        <a:solidFill>
                          <a:srgbClr val="4B7896"/>
                        </a:solidFill>
                      </a:rPr>
                      <a:pPr/>
                      <a:t>[ЗНАЧЕНИЕ]</a:t>
                    </a:fld>
                    <a:endParaRPr lang="ru-RU" sz="1600" baseline="0" dirty="0">
                      <a:solidFill>
                        <a:srgbClr val="4B7896"/>
                      </a:solidFill>
                    </a:endParaRPr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6BE8-47B1-A1BC-3CDEB971BA65}"/>
                </c:ext>
                <c:ext xmlns:c15="http://schemas.microsoft.com/office/drawing/2012/chart" uri="{CE6537A1-D6FC-4f65-9D91-7224C49458BB}">
                  <c15:layout>
                    <c:manualLayout>
                      <c:w val="0.12613910458738489"/>
                      <c:h val="7.2823218766781564E-2"/>
                    </c:manualLayout>
                  </c15:layout>
                  <c15:dlblFieldTable/>
                  <c15:showDataLabelsRange val="0"/>
                </c:ext>
              </c:extLst>
            </c:dLbl>
            <c:dLbl>
              <c:idx val="3"/>
              <c:layout>
                <c:manualLayout>
                  <c:x val="-0.23782781235624936"/>
                  <c:y val="-2.1988726426423407E-2"/>
                </c:manualLayout>
              </c:layout>
              <c:tx>
                <c:rich>
                  <a:bodyPr/>
                  <a:lstStyle/>
                  <a:p>
                    <a:fld id="{C4B6637A-88AF-4E66-83F0-A2704585F93B}" type="CATEGORYNAME">
                      <a:rPr lang="ru-RU" sz="1600"/>
                      <a:pPr/>
                      <a:t>[ИМЯ КАТЕГОРИИ]</a:t>
                    </a:fld>
                    <a:r>
                      <a:rPr lang="ru-RU" sz="1600" baseline="0" dirty="0"/>
                      <a:t>
</a:t>
                    </a:r>
                    <a:fld id="{3F06163D-1565-45DC-8A4D-9DD7292032D7}" type="VALUE">
                      <a:rPr lang="ru-RU" sz="1600" baseline="0"/>
                      <a:pPr/>
                      <a:t>[ЗНАЧЕНИЕ]</a:t>
                    </a:fld>
                    <a:endParaRPr lang="ru-RU" sz="1600" baseline="0" dirty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7-6BE8-47B1-A1BC-3CDEB971BA65}"/>
                </c:ext>
                <c:ext xmlns:c15="http://schemas.microsoft.com/office/drawing/2012/chart" uri="{CE6537A1-D6FC-4f65-9D91-7224C49458BB}">
                  <c15:layout>
                    <c:manualLayout>
                      <c:w val="0.20574587634983349"/>
                      <c:h val="0.11695374939318717"/>
                    </c:manualLayout>
                  </c15:layout>
                  <c15:dlblFieldTable/>
                  <c15:showDataLabelsRange val="0"/>
                </c:ext>
              </c:extLst>
            </c:dLbl>
            <c:dLbl>
              <c:idx val="4"/>
              <c:layout>
                <c:manualLayout>
                  <c:x val="-0.19497207719080079"/>
                  <c:y val="-0.11537315948009488"/>
                </c:manualLayout>
              </c:layout>
              <c:tx>
                <c:rich>
                  <a:bodyPr/>
                  <a:lstStyle/>
                  <a:p>
                    <a:fld id="{C6B8C460-DA24-4A45-A54B-37B93D53C781}" type="CATEGORYNAME">
                      <a:rPr lang="ru-RU" sz="1600"/>
                      <a:pPr/>
                      <a:t>[ИМЯ КАТЕГОРИИ]</a:t>
                    </a:fld>
                    <a:r>
                      <a:rPr lang="ru-RU" sz="1400" baseline="0" dirty="0"/>
                      <a:t>
</a:t>
                    </a:r>
                    <a:fld id="{46664CA1-628E-48D9-843A-0E718EBA4154}" type="VALUE">
                      <a:rPr lang="ru-RU" sz="1400" baseline="0"/>
                      <a:pPr/>
                      <a:t>[ЗНАЧЕНИЕ]</a:t>
                    </a:fld>
                    <a:endParaRPr lang="ru-RU" sz="1400" baseline="0" dirty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9-6BE8-47B1-A1BC-3CDEB971BA65}"/>
                </c:ext>
                <c:ext xmlns:c15="http://schemas.microsoft.com/office/drawing/2012/chart" uri="{CE6537A1-D6FC-4f65-9D91-7224C49458BB}">
                  <c15:layout>
                    <c:manualLayout>
                      <c:w val="0.19162303547223833"/>
                      <c:h val="8.9702264458676337E-2"/>
                    </c:manualLayout>
                  </c15:layout>
                  <c15:dlblFieldTable/>
                  <c15:showDataLabelsRange val="0"/>
                </c:ext>
              </c:extLst>
            </c:dLbl>
            <c:dLbl>
              <c:idx val="5"/>
              <c:layout>
                <c:manualLayout>
                  <c:x val="-0.22066220788665736"/>
                  <c:y val="-6.6289490467975831E-2"/>
                </c:manualLayout>
              </c:layout>
              <c:tx>
                <c:rich>
                  <a:bodyPr/>
                  <a:lstStyle/>
                  <a:p>
                    <a:fld id="{C16468ED-EEC1-4823-939C-5EB84F4DA37B}" type="CATEGORYNAME">
                      <a:rPr lang="ru-RU" sz="1600"/>
                      <a:pPr/>
                      <a:t>[ИМЯ КАТЕГОРИИ]</a:t>
                    </a:fld>
                    <a:r>
                      <a:rPr lang="ru-RU" sz="1400" baseline="0" dirty="0"/>
                      <a:t>
</a:t>
                    </a:r>
                    <a:fld id="{CA0D276B-9C08-495D-9ADC-80AC22EC6244}" type="VALUE">
                      <a:rPr lang="ru-RU" sz="1400" baseline="0"/>
                      <a:pPr/>
                      <a:t>[ЗНАЧЕНИЕ]</a:t>
                    </a:fld>
                    <a:endParaRPr lang="ru-RU" sz="1400" baseline="0" dirty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B-6BE8-47B1-A1BC-3CDEB971BA65}"/>
                </c:ext>
                <c:ext xmlns:c15="http://schemas.microsoft.com/office/drawing/2012/chart" uri="{CE6537A1-D6FC-4f65-9D91-7224C49458BB}">
                  <c15:layout>
                    <c:manualLayout>
                      <c:w val="0.20555554358690523"/>
                      <c:h val="0.1340962752871446"/>
                    </c:manualLayout>
                  </c15:layout>
                  <c15:dlblFieldTable/>
                  <c15:showDataLabelsRange val="0"/>
                </c:ext>
              </c:extLst>
            </c:dLbl>
            <c:dLbl>
              <c:idx val="6"/>
              <c:layout>
                <c:manualLayout>
                  <c:x val="-0.19687499999999999"/>
                  <c:y val="3.5156247837337118E-2"/>
                </c:manualLayout>
              </c:layout>
              <c:showLegendKey val="0"/>
              <c:showVal val="1"/>
              <c:showCatName val="1"/>
              <c:showSerName val="0"/>
              <c:showPercent val="0"/>
              <c:showBubbleSize val="0"/>
              <c:separator>
</c:separator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D-6BE8-47B1-A1BC-3CDEB971BA65}"/>
                </c:ext>
                <c:ext xmlns:c15="http://schemas.microsoft.com/office/drawing/2012/chart" uri="{CE6537A1-D6FC-4f65-9D91-7224C49458BB}"/>
              </c:extLst>
            </c:dLbl>
            <c:spPr>
              <a:solidFill>
                <a:prstClr val="white"/>
              </a:solidFill>
              <a:ln>
                <a:solidFill>
                  <a:prstClr val="black">
                    <a:lumMod val="25000"/>
                    <a:lumOff val="75000"/>
                  </a:prstClr>
                </a:solidFill>
              </a:ln>
              <a:effectLst/>
            </c:spPr>
            <c:txPr>
              <a:bodyPr rot="0" spcFirstLastPara="1" vertOverflow="clip" horzOverflow="clip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rgbClr val="4B7896"/>
                    </a:solidFill>
                    <a:latin typeface="Montserrat Medium" panose="00000600000000000000" pitchFamily="2" charset="-52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eparator>
</c:separator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pPr xmlns:c15="http://schemas.microsoft.com/office/drawing/2012/chart">
                  <a:prstGeom prst="wedgeRectCallout">
                    <a:avLst/>
                  </a:prstGeom>
                  <a:noFill/>
                  <a:ln>
                    <a:noFill/>
                  </a:ln>
                </c15:spPr>
              </c:ext>
            </c:extLst>
          </c:dLbls>
          <c:cat>
            <c:strRef>
              <c:f>Лист1!$A$2:$A$7</c:f>
              <c:strCache>
                <c:ptCount val="6"/>
                <c:pt idx="0">
                  <c:v>Добровольческая деятельность</c:v>
                </c:pt>
                <c:pt idx="1">
                  <c:v>Техническое и художественное творчество</c:v>
                </c:pt>
                <c:pt idx="2">
                  <c:v>Спорт</c:v>
                </c:pt>
                <c:pt idx="3">
                  <c:v>Студенческое самоуправление </c:v>
                </c:pt>
                <c:pt idx="4">
                  <c:v>Наставничество</c:v>
                </c:pt>
                <c:pt idx="5">
                  <c:v>Патриотические клубы</c:v>
                </c:pt>
              </c:strCache>
            </c:strRef>
          </c:cat>
          <c:val>
            <c:numRef>
              <c:f>Лист1!$B$2:$B$7</c:f>
              <c:numCache>
                <c:formatCode>0.00%</c:formatCode>
                <c:ptCount val="6"/>
                <c:pt idx="0" formatCode="0%">
                  <c:v>0.22</c:v>
                </c:pt>
                <c:pt idx="1">
                  <c:v>0.56999999999999995</c:v>
                </c:pt>
                <c:pt idx="2" formatCode="0%">
                  <c:v>0.2</c:v>
                </c:pt>
                <c:pt idx="3">
                  <c:v>0.1</c:v>
                </c:pt>
                <c:pt idx="4" formatCode="0%">
                  <c:v>0.21</c:v>
                </c:pt>
                <c:pt idx="5" formatCode="0%">
                  <c:v>0.39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E-6BE8-47B1-A1BC-3CDEB971BA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Гражданско-патриотические</c:v>
                </c:pt>
              </c:strCache>
            </c:strRef>
          </c:tx>
          <c:spPr>
            <a:solidFill>
              <a:srgbClr val="C00000"/>
            </a:solidFill>
            <a:ln>
              <a:noFill/>
            </a:ln>
            <a:effectLst/>
          </c:spPr>
          <c:invertIfNegative val="0"/>
          <c:cat>
            <c:strRef>
              <c:f>Лист1!$A$2</c:f>
              <c:strCache>
                <c:ptCount val="1"/>
                <c:pt idx="0">
                  <c:v>Программы / проекты</c:v>
                </c:pt>
              </c:strCache>
            </c:strRef>
          </c:cat>
          <c:val>
            <c:numRef>
              <c:f>Лист1!$B$2</c:f>
              <c:numCache>
                <c:formatCode>General</c:formatCode>
                <c:ptCount val="1"/>
                <c:pt idx="0">
                  <c:v>63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F75-45E6-9A84-57E416539AFB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Профилактические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Лист1!$A$2</c:f>
              <c:strCache>
                <c:ptCount val="1"/>
                <c:pt idx="0">
                  <c:v>Программы / проекты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63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5F75-45E6-9A84-57E416539AFB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Адаптация первокурсников</c:v>
                </c:pt>
              </c:strCache>
            </c:strRef>
          </c:tx>
          <c:spPr>
            <a:solidFill>
              <a:srgbClr val="FDFDFD"/>
            </a:solidFill>
            <a:ln>
              <a:solidFill>
                <a:schemeClr val="bg1">
                  <a:lumMod val="65000"/>
                </a:schemeClr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Программы / проекты</c:v>
                </c:pt>
              </c:strCache>
            </c:strRef>
          </c:cat>
          <c:val>
            <c:numRef>
              <c:f>Лист1!$D$2</c:f>
              <c:numCache>
                <c:formatCode>General</c:formatCode>
                <c:ptCount val="1"/>
                <c:pt idx="0">
                  <c:v>63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5F75-45E6-9A84-57E416539AFB}"/>
            </c:ext>
          </c:extLst>
        </c:ser>
        <c:ser>
          <c:idx val="3"/>
          <c:order val="3"/>
          <c:tx>
            <c:strRef>
              <c:f>Лист1!$E$1</c:f>
              <c:strCache>
                <c:ptCount val="1"/>
                <c:pt idx="0">
                  <c:v>Антибуллинговые</c:v>
                </c:pt>
              </c:strCache>
            </c:strRef>
          </c:tx>
          <c:spPr>
            <a:solidFill>
              <a:srgbClr val="8D558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Программы / проекты</c:v>
                </c:pt>
              </c:strCache>
            </c:strRef>
          </c:cat>
          <c:val>
            <c:numRef>
              <c:f>Лист1!$E$2</c:f>
              <c:numCache>
                <c:formatCode>General</c:formatCode>
                <c:ptCount val="1"/>
                <c:pt idx="0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5F75-45E6-9A84-57E416539AFB}"/>
            </c:ext>
          </c:extLst>
        </c:ser>
        <c:ser>
          <c:idx val="4"/>
          <c:order val="4"/>
          <c:tx>
            <c:strRef>
              <c:f>Лист1!$F$1</c:f>
              <c:strCache>
                <c:ptCount val="1"/>
                <c:pt idx="0">
                  <c:v>Здоровьесберегающие</c:v>
                </c:pt>
              </c:strCache>
            </c:strRef>
          </c:tx>
          <c:spPr>
            <a:solidFill>
              <a:srgbClr val="B7C4D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Программы / проекты</c:v>
                </c:pt>
              </c:strCache>
            </c:strRef>
          </c:cat>
          <c:val>
            <c:numRef>
              <c:f>Лист1!$F$2</c:f>
              <c:numCache>
                <c:formatCode>General</c:formatCode>
                <c:ptCount val="1"/>
                <c:pt idx="0">
                  <c:v>57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5F75-45E6-9A84-57E416539AFB}"/>
            </c:ext>
          </c:extLst>
        </c:ser>
        <c:ser>
          <c:idx val="5"/>
          <c:order val="5"/>
          <c:tx>
            <c:strRef>
              <c:f>Лист1!$G$1</c:f>
              <c:strCache>
                <c:ptCount val="1"/>
                <c:pt idx="0">
                  <c:v>Культурно-творческие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Программы / проекты</c:v>
                </c:pt>
              </c:strCache>
            </c:strRef>
          </c:cat>
          <c:val>
            <c:numRef>
              <c:f>Лист1!$G$2</c:f>
              <c:numCache>
                <c:formatCode>General</c:formatCode>
                <c:ptCount val="1"/>
                <c:pt idx="0">
                  <c:v>53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5F75-45E6-9A84-57E416539AFB}"/>
            </c:ext>
          </c:extLst>
        </c:ser>
        <c:ser>
          <c:idx val="6"/>
          <c:order val="6"/>
          <c:tx>
            <c:strRef>
              <c:f>Лист1!$H$1</c:f>
              <c:strCache>
                <c:ptCount val="1"/>
                <c:pt idx="0">
                  <c:v>Экологические</c:v>
                </c:pt>
              </c:strCache>
            </c:strRef>
          </c:tx>
          <c:spPr>
            <a:solidFill>
              <a:srgbClr val="4B789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Программы / проекты</c:v>
                </c:pt>
              </c:strCache>
            </c:strRef>
          </c:cat>
          <c:val>
            <c:numRef>
              <c:f>Лист1!$H$2</c:f>
              <c:numCache>
                <c:formatCode>General</c:formatCode>
                <c:ptCount val="1"/>
                <c:pt idx="0">
                  <c:v>51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5F75-45E6-9A84-57E416539AFB}"/>
            </c:ext>
          </c:extLst>
        </c:ser>
        <c:ser>
          <c:idx val="7"/>
          <c:order val="7"/>
          <c:tx>
            <c:strRef>
              <c:f>Лист1!$I$1</c:f>
              <c:strCache>
                <c:ptCount val="1"/>
                <c:pt idx="0">
                  <c:v>Бизнес-ориентирующие</c:v>
                </c:pt>
              </c:strCache>
            </c:strRef>
          </c:tx>
          <c:spPr>
            <a:solidFill>
              <a:schemeClr val="accent2">
                <a:lumMod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Программы / проекты</c:v>
                </c:pt>
              </c:strCache>
            </c:strRef>
          </c:cat>
          <c:val>
            <c:numRef>
              <c:f>Лист1!$I$2</c:f>
              <c:numCache>
                <c:formatCode>General</c:formatCode>
                <c:ptCount val="1"/>
                <c:pt idx="0">
                  <c:v>42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7-5F75-45E6-9A84-57E416539AFB}"/>
            </c:ext>
          </c:extLst>
        </c:ser>
        <c:ser>
          <c:idx val="8"/>
          <c:order val="8"/>
          <c:tx>
            <c:strRef>
              <c:f>Лист1!$J$1</c:f>
              <c:strCache>
                <c:ptCount val="1"/>
                <c:pt idx="0">
                  <c:v>Адаптация мигрантов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Лист1!$A$2</c:f>
              <c:strCache>
                <c:ptCount val="1"/>
                <c:pt idx="0">
                  <c:v>Программы / проекты</c:v>
                </c:pt>
              </c:strCache>
            </c:strRef>
          </c:cat>
          <c:val>
            <c:numRef>
              <c:f>Лист1!$J$2</c:f>
              <c:numCache>
                <c:formatCode>General</c:formatCode>
                <c:ptCount val="1"/>
                <c:pt idx="0">
                  <c:v>28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5F75-45E6-9A84-57E416539A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-1877953600"/>
        <c:axId val="-1877956320"/>
      </c:barChart>
      <c:catAx>
        <c:axId val="-187795360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Montserrat" panose="00000500000000000000" pitchFamily="2" charset="-52"/>
                <a:ea typeface="+mn-ea"/>
                <a:cs typeface="+mn-cs"/>
              </a:defRPr>
            </a:pPr>
            <a:endParaRPr lang="ru-RU"/>
          </a:p>
        </c:txPr>
        <c:crossAx val="-1877956320"/>
        <c:crosses val="autoZero"/>
        <c:auto val="1"/>
        <c:lblAlgn val="ctr"/>
        <c:lblOffset val="100"/>
        <c:noMultiLvlLbl val="0"/>
      </c:catAx>
      <c:valAx>
        <c:axId val="-1877956320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-1877953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b="1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9050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>
      <cs:styleClr val="auto"/>
    </cs:effectRef>
    <cs:fontRef idx="minor">
      <a:schemeClr val="dk1"/>
    </cs:fontRef>
    <cs:spPr>
      <a:pattFill prst="ltUpDiag">
        <a:fgClr>
          <a:schemeClr val="phClr"/>
        </a:fgClr>
        <a:bgClr>
          <a:schemeClr val="phClr">
            <a:lumMod val="20000"/>
            <a:lumOff val="80000"/>
          </a:schemeClr>
        </a:bgClr>
      </a:pattFill>
      <a:ln w="19050">
        <a:solidFill>
          <a:schemeClr val="lt1"/>
        </a:solidFill>
      </a:ln>
      <a:effectLst>
        <a:innerShdw blurRad="114300">
          <a:schemeClr val="phClr"/>
        </a:inn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pattFill prst="ltUpDiag">
        <a:fgClr>
          <a:schemeClr val="phClr"/>
        </a:fgClr>
        <a:bgClr>
          <a:schemeClr val="phClr">
            <a:lumMod val="20000"/>
            <a:lumOff val="80000"/>
          </a:schemeClr>
        </a:bgClr>
      </a:pattFill>
      <a:ln w="19050">
        <a:solidFill>
          <a:schemeClr val="lt1"/>
        </a:solidFill>
      </a:ln>
      <a:effectLst>
        <a:innerShdw blurRad="114300">
          <a:schemeClr val="phClr"/>
        </a:innerShdw>
      </a:effectLst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50000"/>
            <a:lumOff val="50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>
        <a:solidFill>
          <a:schemeClr val="tx1">
            <a:lumMod val="15000"/>
            <a:lumOff val="85000"/>
          </a:schemeClr>
        </a:solidFill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2200" b="1" kern="1200" cap="all" spc="15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25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b="1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9050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>
      <cs:styleClr val="auto"/>
    </cs:effectRef>
    <cs:fontRef idx="minor">
      <a:schemeClr val="dk1"/>
    </cs:fontRef>
    <cs:spPr>
      <a:pattFill prst="ltUpDiag">
        <a:fgClr>
          <a:schemeClr val="phClr"/>
        </a:fgClr>
        <a:bgClr>
          <a:schemeClr val="phClr">
            <a:lumMod val="20000"/>
            <a:lumOff val="80000"/>
          </a:schemeClr>
        </a:bgClr>
      </a:pattFill>
      <a:ln w="19050">
        <a:solidFill>
          <a:schemeClr val="lt1"/>
        </a:solidFill>
      </a:ln>
      <a:effectLst>
        <a:innerShdw blurRad="114300">
          <a:schemeClr val="phClr"/>
        </a:inn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pattFill prst="ltUpDiag">
        <a:fgClr>
          <a:schemeClr val="phClr"/>
        </a:fgClr>
        <a:bgClr>
          <a:schemeClr val="phClr">
            <a:lumMod val="20000"/>
            <a:lumOff val="80000"/>
          </a:schemeClr>
        </a:bgClr>
      </a:pattFill>
      <a:ln w="19050">
        <a:solidFill>
          <a:schemeClr val="lt1"/>
        </a:solidFill>
      </a:ln>
      <a:effectLst>
        <a:innerShdw blurRad="114300">
          <a:schemeClr val="phClr"/>
        </a:innerShdw>
      </a:effectLst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50000"/>
            <a:lumOff val="50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>
        <a:solidFill>
          <a:schemeClr val="tx1">
            <a:lumMod val="15000"/>
            <a:lumOff val="85000"/>
          </a:schemeClr>
        </a:solidFill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2200" b="1" kern="1200" cap="all" spc="15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</cdr:x>
      <cdr:y>0</cdr:y>
    </cdr:from>
    <cdr:to>
      <cdr:x>1</cdr:x>
      <cdr:y>0</cdr:y>
    </cdr:to>
    <cdr:cxnSp macro="">
      <cdr:nvCxnSpPr>
        <cdr:cNvPr id="2" name="Прямая соединительная линия 1"/>
        <cdr:cNvCxnSpPr/>
      </cdr:nvCxnSpPr>
      <cdr:spPr>
        <a:xfrm xmlns:a="http://schemas.openxmlformats.org/drawingml/2006/main">
          <a:off x="-603476" y="-1720312"/>
          <a:ext cx="11137471" cy="0"/>
        </a:xfrm>
        <a:prstGeom xmlns:a="http://schemas.openxmlformats.org/drawingml/2006/main" prst="line">
          <a:avLst/>
        </a:prstGeom>
        <a:ln xmlns:a="http://schemas.openxmlformats.org/drawingml/2006/main" w="38100">
          <a:solidFill>
            <a:srgbClr val="C00000"/>
          </a:solidFill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77BFA99-0DE6-48CC-AEB9-6034D6474091}" type="datetimeFigureOut">
              <a:rPr lang="ru-RU" smtClean="0"/>
              <a:t>15.12.2022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F786D5E-BFEC-4529-B08E-5F58965A8B5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6795766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F786D5E-BFEC-4529-B08E-5F58965A8B5A}" type="slidenum">
              <a:rPr lang="ru-RU" smtClean="0"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6681731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6858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D902E56-BF2A-42E5-80A8-676B4A40B9C4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pPr marL="0" marR="0" lvl="0" indent="0" algn="r" defTabSz="6858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642212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Google Shape;225;p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26" name="Google Shape;226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239755371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Google Shape;150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151" name="Google Shape;151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254769232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193" name="Google Shape;193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344412872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" name="Google Shape;236;p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  <p:sp>
        <p:nvSpPr>
          <p:cNvPr id="237" name="Google Shape;237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314578438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7" name="Google Shape;4687;p1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688" name="Google Shape;4688;p1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5574914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7" name="Google Shape;3967;p1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968" name="Google Shape;3968;p1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5002766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F786D5E-BFEC-4529-B08E-5F58965A8B5A}" type="slidenum">
              <a:rPr lang="ru-RU" smtClean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0455583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F786D5E-BFEC-4529-B08E-5F58965A8B5A}" type="slidenum">
              <a:rPr lang="ru-RU" smtClean="0"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464141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5" name="Google Shape;2655;p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656" name="Google Shape;2656;p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68756434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F786D5E-BFEC-4529-B08E-5F58965A8B5A}" type="slidenum">
              <a:rPr lang="ru-RU" smtClean="0"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8910279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6" name="Google Shape;1626;p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7" name="Google Shape;1627;p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84442360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7" name="Google Shape;4687;p1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688" name="Google Shape;4688;p1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219338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F786D5E-BFEC-4529-B08E-5F58965A8B5A}" type="slidenum">
              <a:rPr lang="ru-RU" smtClean="0"/>
              <a:t>17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773972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5" preserve="1">
  <p:cSld name="S5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192"/>
          <p:cNvSpPr>
            <a:spLocks noGrp="1"/>
          </p:cNvSpPr>
          <p:nvPr>
            <p:ph type="pic" idx="2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14630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022019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3 Images - Horizontal" preserve="1">
  <p:cSld name="2_3 Images - Horizontal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201"/>
          <p:cNvSpPr>
            <a:spLocks noGrp="1"/>
          </p:cNvSpPr>
          <p:nvPr>
            <p:ph type="pic" idx="2"/>
          </p:nvPr>
        </p:nvSpPr>
        <p:spPr>
          <a:xfrm>
            <a:off x="0" y="3"/>
            <a:ext cx="12192000" cy="6857999"/>
          </a:xfrm>
          <a:prstGeom prst="rect">
            <a:avLst/>
          </a:prstGeom>
          <a:solidFill>
            <a:srgbClr val="F2F2F2">
              <a:alpha val="69803"/>
            </a:srgbClr>
          </a:solidFill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R="0" lvl="0" algn="ctr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5055139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S2" preserve="1">
  <p:cSld name="17_S2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22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" name="Google Shape;96;p22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97" name="Google Shape;97;p221"/>
          <p:cNvSpPr>
            <a:spLocks noGrp="1"/>
          </p:cNvSpPr>
          <p:nvPr>
            <p:ph type="pic" idx="2"/>
          </p:nvPr>
        </p:nvSpPr>
        <p:spPr>
          <a:xfrm>
            <a:off x="508000" y="1940560"/>
            <a:ext cx="4350701" cy="43440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0345132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S2" preserve="1">
  <p:cSld name="22_S2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22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" name="Google Shape;100;p22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1" name="Google Shape;101;p222"/>
          <p:cNvSpPr>
            <a:spLocks noGrp="1"/>
          </p:cNvSpPr>
          <p:nvPr>
            <p:ph type="pic" idx="2"/>
          </p:nvPr>
        </p:nvSpPr>
        <p:spPr>
          <a:xfrm flipH="1">
            <a:off x="507999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" name="Google Shape;102;p222"/>
          <p:cNvSpPr>
            <a:spLocks noGrp="1"/>
          </p:cNvSpPr>
          <p:nvPr>
            <p:ph type="pic" idx="3"/>
          </p:nvPr>
        </p:nvSpPr>
        <p:spPr>
          <a:xfrm>
            <a:off x="3445381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" name="Google Shape;103;p222"/>
          <p:cNvSpPr>
            <a:spLocks noGrp="1"/>
          </p:cNvSpPr>
          <p:nvPr>
            <p:ph type="pic" idx="4"/>
          </p:nvPr>
        </p:nvSpPr>
        <p:spPr>
          <a:xfrm>
            <a:off x="6382761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" name="Google Shape;104;p222"/>
          <p:cNvSpPr>
            <a:spLocks noGrp="1"/>
          </p:cNvSpPr>
          <p:nvPr>
            <p:ph type="pic" idx="5"/>
          </p:nvPr>
        </p:nvSpPr>
        <p:spPr>
          <a:xfrm>
            <a:off x="9320142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15360707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S2" preserve="1">
  <p:cSld name="23_S2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22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7" name="Google Shape;107;p22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8" name="Google Shape;108;p223"/>
          <p:cNvSpPr>
            <a:spLocks noGrp="1"/>
          </p:cNvSpPr>
          <p:nvPr>
            <p:ph type="pic" idx="2"/>
          </p:nvPr>
        </p:nvSpPr>
        <p:spPr>
          <a:xfrm>
            <a:off x="2979936" y="3053437"/>
            <a:ext cx="2100064" cy="2100064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9" name="Google Shape;109;p223"/>
          <p:cNvSpPr>
            <a:spLocks noGrp="1"/>
          </p:cNvSpPr>
          <p:nvPr>
            <p:ph type="pic" idx="3"/>
          </p:nvPr>
        </p:nvSpPr>
        <p:spPr>
          <a:xfrm>
            <a:off x="508001" y="3053194"/>
            <a:ext cx="2095132" cy="2095132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0" name="Google Shape;110;p223"/>
          <p:cNvSpPr>
            <a:spLocks noGrp="1"/>
          </p:cNvSpPr>
          <p:nvPr>
            <p:ph type="pic" idx="4"/>
          </p:nvPr>
        </p:nvSpPr>
        <p:spPr>
          <a:xfrm>
            <a:off x="1729252" y="1803400"/>
            <a:ext cx="2096017" cy="2096019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1" name="Google Shape;111;p223"/>
          <p:cNvSpPr>
            <a:spLocks noGrp="1"/>
          </p:cNvSpPr>
          <p:nvPr>
            <p:ph type="pic" idx="5"/>
          </p:nvPr>
        </p:nvSpPr>
        <p:spPr>
          <a:xfrm>
            <a:off x="1731419" y="4276989"/>
            <a:ext cx="2098411" cy="2098412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598217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S2" preserve="1">
  <p:cSld name="24_S2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22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4" name="Google Shape;114;p22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15" name="Google Shape;115;p224"/>
          <p:cNvSpPr>
            <a:spLocks noGrp="1"/>
          </p:cNvSpPr>
          <p:nvPr>
            <p:ph type="pic" idx="2"/>
          </p:nvPr>
        </p:nvSpPr>
        <p:spPr>
          <a:xfrm>
            <a:off x="2540149" y="3079712"/>
            <a:ext cx="1814799" cy="2076488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133"/>
              </a:spcBef>
              <a:spcAft>
                <a:spcPts val="0"/>
              </a:spcAft>
              <a:buClr>
                <a:srgbClr val="5B5B5B"/>
              </a:buClr>
              <a:buSzPts val="500"/>
              <a:buFont typeface="Arial"/>
              <a:buNone/>
              <a:defRPr sz="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6" name="Google Shape;116;p224"/>
          <p:cNvSpPr>
            <a:spLocks noGrp="1"/>
          </p:cNvSpPr>
          <p:nvPr>
            <p:ph type="pic" idx="3"/>
          </p:nvPr>
        </p:nvSpPr>
        <p:spPr>
          <a:xfrm>
            <a:off x="6180898" y="3079712"/>
            <a:ext cx="1814799" cy="2076488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133"/>
              </a:spcBef>
              <a:spcAft>
                <a:spcPts val="0"/>
              </a:spcAft>
              <a:buClr>
                <a:srgbClr val="5B5B5B"/>
              </a:buClr>
              <a:buSzPts val="500"/>
              <a:buFont typeface="Arial"/>
              <a:buNone/>
              <a:defRPr sz="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7" name="Google Shape;117;p224"/>
          <p:cNvSpPr>
            <a:spLocks noGrp="1"/>
          </p:cNvSpPr>
          <p:nvPr>
            <p:ph type="pic" idx="4"/>
          </p:nvPr>
        </p:nvSpPr>
        <p:spPr>
          <a:xfrm>
            <a:off x="9821647" y="3079712"/>
            <a:ext cx="1814799" cy="2076488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133"/>
              </a:spcBef>
              <a:spcAft>
                <a:spcPts val="0"/>
              </a:spcAft>
              <a:buClr>
                <a:srgbClr val="5B5B5B"/>
              </a:buClr>
              <a:buSzPts val="500"/>
              <a:buFont typeface="Arial"/>
              <a:buNone/>
              <a:defRPr sz="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5046312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S2" preserve="1">
  <p:cSld name="28_S2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22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0" name="Google Shape;120;p22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21" name="Google Shape;121;p225"/>
          <p:cNvSpPr>
            <a:spLocks noGrp="1"/>
          </p:cNvSpPr>
          <p:nvPr>
            <p:ph type="pic" idx="2"/>
          </p:nvPr>
        </p:nvSpPr>
        <p:spPr>
          <a:xfrm>
            <a:off x="-961" y="4404743"/>
            <a:ext cx="2509327" cy="245295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5B5B5B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2" name="Google Shape;122;p225"/>
          <p:cNvSpPr>
            <a:spLocks noGrp="1"/>
          </p:cNvSpPr>
          <p:nvPr>
            <p:ph type="pic" idx="3"/>
          </p:nvPr>
        </p:nvSpPr>
        <p:spPr>
          <a:xfrm>
            <a:off x="8482133" y="1676057"/>
            <a:ext cx="3709868" cy="4902265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60446169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S2" preserve="1">
  <p:cSld name="29_S2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22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5" name="Google Shape;125;p22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26" name="Google Shape;126;p226"/>
          <p:cNvSpPr>
            <a:spLocks noGrp="1"/>
          </p:cNvSpPr>
          <p:nvPr>
            <p:ph type="pic" idx="2"/>
          </p:nvPr>
        </p:nvSpPr>
        <p:spPr>
          <a:xfrm rot="1109790">
            <a:off x="385073" y="4070329"/>
            <a:ext cx="2686113" cy="180820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7" name="Google Shape;127;p226"/>
          <p:cNvSpPr>
            <a:spLocks noGrp="1"/>
          </p:cNvSpPr>
          <p:nvPr>
            <p:ph type="pic" idx="3"/>
          </p:nvPr>
        </p:nvSpPr>
        <p:spPr>
          <a:xfrm rot="-1382752">
            <a:off x="3109059" y="2204581"/>
            <a:ext cx="2796015" cy="1999575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8" name="Google Shape;128;p226"/>
          <p:cNvSpPr>
            <a:spLocks noGrp="1"/>
          </p:cNvSpPr>
          <p:nvPr>
            <p:ph type="pic" idx="4"/>
          </p:nvPr>
        </p:nvSpPr>
        <p:spPr>
          <a:xfrm rot="1800000">
            <a:off x="5751751" y="4056236"/>
            <a:ext cx="2590103" cy="165332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9" name="Google Shape;129;p226"/>
          <p:cNvSpPr>
            <a:spLocks noGrp="1"/>
          </p:cNvSpPr>
          <p:nvPr>
            <p:ph type="pic" idx="5"/>
          </p:nvPr>
        </p:nvSpPr>
        <p:spPr>
          <a:xfrm rot="-900000">
            <a:off x="8753529" y="2377706"/>
            <a:ext cx="2590103" cy="16533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88888828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S2" preserve="1">
  <p:cSld name="18_S2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227"/>
          <p:cNvSpPr>
            <a:spLocks noGrp="1"/>
          </p:cNvSpPr>
          <p:nvPr>
            <p:ph type="pic" idx="2"/>
          </p:nvPr>
        </p:nvSpPr>
        <p:spPr>
          <a:xfrm>
            <a:off x="0" y="3421211"/>
            <a:ext cx="6096000" cy="343678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2" name="Google Shape;132;p227"/>
          <p:cNvSpPr>
            <a:spLocks noGrp="1"/>
          </p:cNvSpPr>
          <p:nvPr>
            <p:ph type="pic" idx="3"/>
          </p:nvPr>
        </p:nvSpPr>
        <p:spPr>
          <a:xfrm>
            <a:off x="6096000" y="0"/>
            <a:ext cx="6096000" cy="343678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4940404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S14" preserve="1">
  <p:cSld name="22_S14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28"/>
          <p:cNvSpPr>
            <a:spLocks noGrp="1"/>
          </p:cNvSpPr>
          <p:nvPr>
            <p:ph type="pic" idx="2"/>
          </p:nvPr>
        </p:nvSpPr>
        <p:spPr>
          <a:xfrm>
            <a:off x="508000" y="3343152"/>
            <a:ext cx="3759200" cy="303224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5" name="Google Shape;135;p22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6" name="Google Shape;136;p22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37" name="Google Shape;137;p228"/>
          <p:cNvSpPr>
            <a:spLocks noGrp="1"/>
          </p:cNvSpPr>
          <p:nvPr>
            <p:ph type="pic" idx="3"/>
          </p:nvPr>
        </p:nvSpPr>
        <p:spPr>
          <a:xfrm>
            <a:off x="2997200" y="2108200"/>
            <a:ext cx="2540000" cy="2048816"/>
          </a:xfrm>
          <a:prstGeom prst="rect">
            <a:avLst/>
          </a:prstGeom>
          <a:solidFill>
            <a:srgbClr val="F2F2F2"/>
          </a:solidFill>
          <a:ln w="381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8" name="Google Shape;138;p228"/>
          <p:cNvSpPr>
            <a:spLocks noGrp="1"/>
          </p:cNvSpPr>
          <p:nvPr>
            <p:ph type="pic" idx="4"/>
          </p:nvPr>
        </p:nvSpPr>
        <p:spPr>
          <a:xfrm>
            <a:off x="4064000" y="3860732"/>
            <a:ext cx="2540000" cy="2048816"/>
          </a:xfrm>
          <a:prstGeom prst="rect">
            <a:avLst/>
          </a:prstGeom>
          <a:solidFill>
            <a:srgbClr val="F2F2F2"/>
          </a:solidFill>
          <a:ln w="381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12442667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S14" preserve="1">
  <p:cSld name="23_S14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22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1" name="Google Shape;141;p22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42" name="Google Shape;142;p229"/>
          <p:cNvSpPr>
            <a:spLocks noGrp="1"/>
          </p:cNvSpPr>
          <p:nvPr>
            <p:ph type="pic" idx="2"/>
          </p:nvPr>
        </p:nvSpPr>
        <p:spPr>
          <a:xfrm>
            <a:off x="6748377" y="4605984"/>
            <a:ext cx="2540000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3" name="Google Shape;143;p229"/>
          <p:cNvSpPr>
            <a:spLocks noGrp="1"/>
          </p:cNvSpPr>
          <p:nvPr>
            <p:ph type="pic" idx="3"/>
          </p:nvPr>
        </p:nvSpPr>
        <p:spPr>
          <a:xfrm>
            <a:off x="5535951" y="2668635"/>
            <a:ext cx="2838027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4" name="Google Shape;144;p229"/>
          <p:cNvSpPr>
            <a:spLocks noGrp="1"/>
          </p:cNvSpPr>
          <p:nvPr>
            <p:ph type="pic" idx="4"/>
          </p:nvPr>
        </p:nvSpPr>
        <p:spPr>
          <a:xfrm>
            <a:off x="8018377" y="1669627"/>
            <a:ext cx="2540000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5" name="Google Shape;145;p229"/>
          <p:cNvSpPr>
            <a:spLocks noGrp="1"/>
          </p:cNvSpPr>
          <p:nvPr>
            <p:ph type="pic" idx="5"/>
          </p:nvPr>
        </p:nvSpPr>
        <p:spPr>
          <a:xfrm>
            <a:off x="9125817" y="3422159"/>
            <a:ext cx="2540000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0057610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S14" preserve="1">
  <p:cSld name="24_S14"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230"/>
          <p:cNvSpPr>
            <a:spLocks noGrp="1"/>
          </p:cNvSpPr>
          <p:nvPr>
            <p:ph type="pic" idx="2"/>
          </p:nvPr>
        </p:nvSpPr>
        <p:spPr>
          <a:xfrm>
            <a:off x="8128001" y="1938984"/>
            <a:ext cx="3537817" cy="2048816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8" name="Google Shape;148;p230"/>
          <p:cNvSpPr>
            <a:spLocks noGrp="1"/>
          </p:cNvSpPr>
          <p:nvPr>
            <p:ph type="pic" idx="3"/>
          </p:nvPr>
        </p:nvSpPr>
        <p:spPr>
          <a:xfrm>
            <a:off x="508001" y="1938984"/>
            <a:ext cx="3537817" cy="2048816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9" name="Google Shape;149;p23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0" name="Google Shape;150;p23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51" name="Google Shape;151;p230"/>
          <p:cNvSpPr>
            <a:spLocks noGrp="1"/>
          </p:cNvSpPr>
          <p:nvPr>
            <p:ph type="pic" idx="4"/>
          </p:nvPr>
        </p:nvSpPr>
        <p:spPr>
          <a:xfrm>
            <a:off x="3555237" y="3835400"/>
            <a:ext cx="5080000" cy="2556816"/>
          </a:xfrm>
          <a:prstGeom prst="rect">
            <a:avLst/>
          </a:prstGeom>
          <a:solidFill>
            <a:srgbClr val="F2F2F2"/>
          </a:solidFill>
          <a:ln w="127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73328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S43" preserve="1">
  <p:cSld name="2_S43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202"/>
          <p:cNvSpPr>
            <a:spLocks noGrp="1"/>
          </p:cNvSpPr>
          <p:nvPr>
            <p:ph type="pic" idx="2"/>
          </p:nvPr>
        </p:nvSpPr>
        <p:spPr>
          <a:xfrm>
            <a:off x="0" y="477035"/>
            <a:ext cx="12192000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61545564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S2" preserve="1">
  <p:cSld name="30_S2"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231"/>
          <p:cNvSpPr>
            <a:spLocks noGrp="1"/>
          </p:cNvSpPr>
          <p:nvPr>
            <p:ph type="pic" idx="2"/>
          </p:nvPr>
        </p:nvSpPr>
        <p:spPr>
          <a:xfrm>
            <a:off x="0" y="2330557"/>
            <a:ext cx="6197600" cy="353684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4" name="Google Shape;154;p231"/>
          <p:cNvSpPr>
            <a:spLocks noGrp="1"/>
          </p:cNvSpPr>
          <p:nvPr>
            <p:ph type="pic" idx="3"/>
          </p:nvPr>
        </p:nvSpPr>
        <p:spPr>
          <a:xfrm>
            <a:off x="1608111" y="2608288"/>
            <a:ext cx="2981379" cy="2981379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5" name="Google Shape;155;p23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6" name="Google Shape;156;p23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10828836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S2" preserve="1">
  <p:cSld name="32_S2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p23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9" name="Google Shape;159;p23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60" name="Google Shape;160;p232"/>
          <p:cNvSpPr>
            <a:spLocks noGrp="1"/>
          </p:cNvSpPr>
          <p:nvPr>
            <p:ph type="pic" idx="2"/>
          </p:nvPr>
        </p:nvSpPr>
        <p:spPr>
          <a:xfrm>
            <a:off x="512298" y="1472266"/>
            <a:ext cx="4640657" cy="49657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84839651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S14" preserve="1">
  <p:cSld name="11_S14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3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63" name="Google Shape;163;p23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64" name="Google Shape;164;p233"/>
          <p:cNvSpPr>
            <a:spLocks noGrp="1"/>
          </p:cNvSpPr>
          <p:nvPr>
            <p:ph type="pic" idx="2"/>
          </p:nvPr>
        </p:nvSpPr>
        <p:spPr>
          <a:xfrm>
            <a:off x="1036407" y="2064815"/>
            <a:ext cx="4097104" cy="4097104"/>
          </a:xfrm>
          <a:prstGeom prst="ellipse">
            <a:avLst/>
          </a:prstGeom>
          <a:solidFill>
            <a:srgbClr val="E8E8E8"/>
          </a:solidFill>
          <a:ln w="9525" cap="flat" cmpd="sng">
            <a:solidFill>
              <a:srgbClr val="5B5B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10058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2410053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eam" preserve="1">
  <p:cSld name="4_Team"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166;p234"/>
          <p:cNvSpPr>
            <a:spLocks noGrp="1"/>
          </p:cNvSpPr>
          <p:nvPr>
            <p:ph type="pic" idx="2"/>
          </p:nvPr>
        </p:nvSpPr>
        <p:spPr>
          <a:xfrm>
            <a:off x="1270000" y="1310728"/>
            <a:ext cx="3556000" cy="3556000"/>
          </a:xfrm>
          <a:prstGeom prst="ellipse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82295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67" name="Google Shape;167;p234"/>
          <p:cNvSpPr txBox="1">
            <a:spLocks noGrp="1"/>
          </p:cNvSpPr>
          <p:nvPr>
            <p:ph type="body" idx="1"/>
          </p:nvPr>
        </p:nvSpPr>
        <p:spPr>
          <a:xfrm>
            <a:off x="6282266" y="1178429"/>
            <a:ext cx="6214535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68" name="Google Shape;168;p234"/>
          <p:cNvSpPr txBox="1">
            <a:spLocks noGrp="1"/>
          </p:cNvSpPr>
          <p:nvPr>
            <p:ph type="title"/>
          </p:nvPr>
        </p:nvSpPr>
        <p:spPr>
          <a:xfrm>
            <a:off x="6282266" y="455086"/>
            <a:ext cx="6214535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44249515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eam" preserve="1">
  <p:cSld name="1_Team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235"/>
          <p:cNvSpPr>
            <a:spLocks noGrp="1"/>
          </p:cNvSpPr>
          <p:nvPr>
            <p:ph type="pic" idx="2"/>
          </p:nvPr>
        </p:nvSpPr>
        <p:spPr>
          <a:xfrm>
            <a:off x="3486213" y="2277026"/>
            <a:ext cx="2426209" cy="2426209"/>
          </a:xfrm>
          <a:prstGeom prst="rect">
            <a:avLst/>
          </a:prstGeom>
          <a:solidFill>
            <a:srgbClr val="E8E8E8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1" name="Google Shape;171;p235"/>
          <p:cNvSpPr>
            <a:spLocks noGrp="1"/>
          </p:cNvSpPr>
          <p:nvPr>
            <p:ph type="pic" idx="3"/>
          </p:nvPr>
        </p:nvSpPr>
        <p:spPr>
          <a:xfrm>
            <a:off x="6275022" y="2277026"/>
            <a:ext cx="2426209" cy="2426209"/>
          </a:xfrm>
          <a:prstGeom prst="rect">
            <a:avLst/>
          </a:prstGeom>
          <a:solidFill>
            <a:srgbClr val="E8E8E8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2" name="Google Shape;172;p23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3" name="Google Shape;173;p23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717860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eam" preserve="1">
  <p:cSld name="9_Team"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p236"/>
          <p:cNvSpPr>
            <a:spLocks noGrp="1"/>
          </p:cNvSpPr>
          <p:nvPr>
            <p:ph type="pic" idx="2"/>
          </p:nvPr>
        </p:nvSpPr>
        <p:spPr>
          <a:xfrm>
            <a:off x="1320941" y="1799326"/>
            <a:ext cx="4426147" cy="2468540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6" name="Google Shape;176;p236"/>
          <p:cNvSpPr>
            <a:spLocks noGrp="1"/>
          </p:cNvSpPr>
          <p:nvPr>
            <p:ph type="pic" idx="3"/>
          </p:nvPr>
        </p:nvSpPr>
        <p:spPr>
          <a:xfrm>
            <a:off x="6445055" y="1799326"/>
            <a:ext cx="4426147" cy="2468540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7" name="Google Shape;177;p23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8" name="Google Shape;178;p23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9122194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eam" preserve="1">
  <p:cSld name="10_Team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237"/>
          <p:cNvSpPr>
            <a:spLocks noGrp="1"/>
          </p:cNvSpPr>
          <p:nvPr>
            <p:ph type="pic" idx="2"/>
          </p:nvPr>
        </p:nvSpPr>
        <p:spPr>
          <a:xfrm>
            <a:off x="737913" y="1799326"/>
            <a:ext cx="3169307" cy="246854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1" name="Google Shape;181;p237"/>
          <p:cNvSpPr>
            <a:spLocks noGrp="1"/>
          </p:cNvSpPr>
          <p:nvPr>
            <p:ph type="pic" idx="3"/>
          </p:nvPr>
        </p:nvSpPr>
        <p:spPr>
          <a:xfrm>
            <a:off x="4502255" y="1799326"/>
            <a:ext cx="3169307" cy="246854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2" name="Google Shape;182;p237"/>
          <p:cNvSpPr>
            <a:spLocks noGrp="1"/>
          </p:cNvSpPr>
          <p:nvPr>
            <p:ph type="pic" idx="4"/>
          </p:nvPr>
        </p:nvSpPr>
        <p:spPr>
          <a:xfrm>
            <a:off x="8266596" y="1799326"/>
            <a:ext cx="3169307" cy="246854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3" name="Google Shape;183;p237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4" name="Google Shape;184;p237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69307637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eam" preserve="1">
  <p:cSld name="11_Team"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238"/>
          <p:cNvSpPr>
            <a:spLocks noGrp="1"/>
          </p:cNvSpPr>
          <p:nvPr>
            <p:ph type="pic" idx="2"/>
          </p:nvPr>
        </p:nvSpPr>
        <p:spPr>
          <a:xfrm>
            <a:off x="528658" y="1532470"/>
            <a:ext cx="3587820" cy="246854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7" name="Google Shape;187;p238"/>
          <p:cNvSpPr>
            <a:spLocks noGrp="1"/>
          </p:cNvSpPr>
          <p:nvPr>
            <p:ph type="pic" idx="3"/>
          </p:nvPr>
        </p:nvSpPr>
        <p:spPr>
          <a:xfrm>
            <a:off x="4292998" y="1532470"/>
            <a:ext cx="3587823" cy="246854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8" name="Google Shape;188;p238"/>
          <p:cNvSpPr>
            <a:spLocks noGrp="1"/>
          </p:cNvSpPr>
          <p:nvPr>
            <p:ph type="pic" idx="4"/>
          </p:nvPr>
        </p:nvSpPr>
        <p:spPr>
          <a:xfrm>
            <a:off x="8057342" y="1532470"/>
            <a:ext cx="3587821" cy="246854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9" name="Google Shape;189;p23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0" name="Google Shape;190;p23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1605738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eam" preserve="1">
  <p:cSld name="14_Team"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239"/>
          <p:cNvSpPr>
            <a:spLocks noGrp="1"/>
          </p:cNvSpPr>
          <p:nvPr>
            <p:ph type="pic" idx="2"/>
          </p:nvPr>
        </p:nvSpPr>
        <p:spPr>
          <a:xfrm>
            <a:off x="809925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3" name="Google Shape;193;p239"/>
          <p:cNvSpPr>
            <a:spLocks noGrp="1"/>
          </p:cNvSpPr>
          <p:nvPr>
            <p:ph type="pic" idx="3"/>
          </p:nvPr>
        </p:nvSpPr>
        <p:spPr>
          <a:xfrm>
            <a:off x="3490773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4" name="Google Shape;194;p239"/>
          <p:cNvSpPr>
            <a:spLocks noGrp="1"/>
          </p:cNvSpPr>
          <p:nvPr>
            <p:ph type="pic" idx="4"/>
          </p:nvPr>
        </p:nvSpPr>
        <p:spPr>
          <a:xfrm>
            <a:off x="6171621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5" name="Google Shape;195;p239"/>
          <p:cNvSpPr>
            <a:spLocks noGrp="1"/>
          </p:cNvSpPr>
          <p:nvPr>
            <p:ph type="pic" idx="5"/>
          </p:nvPr>
        </p:nvSpPr>
        <p:spPr>
          <a:xfrm>
            <a:off x="8852471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6" name="Google Shape;196;p23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7" name="Google Shape;197;p23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92541749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S14" preserve="1">
  <p:cSld name="9_S14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24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0" name="Google Shape;200;p24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201" name="Google Shape;201;p240"/>
          <p:cNvSpPr>
            <a:spLocks noGrp="1"/>
          </p:cNvSpPr>
          <p:nvPr>
            <p:ph type="pic" idx="2"/>
          </p:nvPr>
        </p:nvSpPr>
        <p:spPr>
          <a:xfrm>
            <a:off x="920146" y="2200908"/>
            <a:ext cx="1817309" cy="181730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" name="Google Shape;202;p240"/>
          <p:cNvSpPr>
            <a:spLocks noGrp="1"/>
          </p:cNvSpPr>
          <p:nvPr>
            <p:ph type="pic" idx="3"/>
          </p:nvPr>
        </p:nvSpPr>
        <p:spPr>
          <a:xfrm>
            <a:off x="6335080" y="2182714"/>
            <a:ext cx="2332533" cy="2332533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3" name="Google Shape;203;p240"/>
          <p:cNvSpPr>
            <a:spLocks noGrp="1"/>
          </p:cNvSpPr>
          <p:nvPr>
            <p:ph type="pic" idx="4"/>
          </p:nvPr>
        </p:nvSpPr>
        <p:spPr>
          <a:xfrm>
            <a:off x="3365135" y="3584434"/>
            <a:ext cx="2599877" cy="2599877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4" name="Google Shape;204;p240"/>
          <p:cNvSpPr>
            <a:spLocks noGrp="1"/>
          </p:cNvSpPr>
          <p:nvPr>
            <p:ph type="pic" idx="5"/>
          </p:nvPr>
        </p:nvSpPr>
        <p:spPr>
          <a:xfrm>
            <a:off x="9331904" y="4370636"/>
            <a:ext cx="2011429" cy="201142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5663930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S2" preserve="1">
  <p:cSld name="12_S2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203"/>
          <p:cNvSpPr>
            <a:spLocks noGrp="1"/>
          </p:cNvSpPr>
          <p:nvPr>
            <p:ph type="pic" idx="2"/>
          </p:nvPr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19646666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S14" preserve="1">
  <p:cSld name="10_S14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24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07" name="Google Shape;207;p241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208" name="Google Shape;208;p241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209" name="Google Shape;209;p241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0" name="Google Shape;210;p241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211" name="Google Shape;211;p241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212" name="Google Shape;212;p241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3" name="Google Shape;213;p241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4" name="Google Shape;214;p241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5" name="Google Shape;215;p241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6" name="Google Shape;216;p241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7" name="Google Shape;217;p241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8" name="Google Shape;218;p241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9" name="Google Shape;219;p241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0" name="Google Shape;220;p241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1" name="Google Shape;221;p241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2" name="Google Shape;222;p241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3" name="Google Shape;223;p241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4" name="Google Shape;224;p241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5" name="Google Shape;225;p241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6" name="Google Shape;226;p241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7" name="Google Shape;227;p241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8" name="Google Shape;228;p241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9" name="Google Shape;229;p241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0" name="Google Shape;230;p241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1" name="Google Shape;231;p241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2" name="Google Shape;232;p241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3" name="Google Shape;233;p241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4" name="Google Shape;234;p241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5" name="Google Shape;235;p241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6" name="Google Shape;236;p241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7" name="Google Shape;237;p241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8" name="Google Shape;238;p241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9" name="Google Shape;239;p241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0" name="Google Shape;240;p241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1" name="Google Shape;241;p241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2" name="Google Shape;242;p241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3" name="Google Shape;243;p241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4" name="Google Shape;244;p241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5" name="Google Shape;245;p241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6" name="Google Shape;246;p241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7" name="Google Shape;247;p241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8" name="Google Shape;248;p241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9" name="Google Shape;249;p241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0" name="Google Shape;250;p241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1" name="Google Shape;251;p241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2" name="Google Shape;252;p241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3" name="Google Shape;253;p241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4" name="Google Shape;254;p241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5" name="Google Shape;255;p241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6" name="Google Shape;256;p241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7" name="Google Shape;257;p241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8" name="Google Shape;258;p241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9" name="Google Shape;259;p241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0" name="Google Shape;260;p241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1" name="Google Shape;261;p241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2" name="Google Shape;262;p241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3" name="Google Shape;263;p241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264" name="Google Shape;264;p241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265" name="Google Shape;265;p241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266" name="Google Shape;266;p241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267" name="Google Shape;267;p241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68" name="Google Shape;268;p241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69" name="Google Shape;269;p241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0" name="Google Shape;270;p241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1" name="Google Shape;271;p241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2" name="Google Shape;272;p241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3" name="Google Shape;273;p241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4" name="Google Shape;274;p241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5" name="Google Shape;275;p241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6" name="Google Shape;276;p241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7" name="Google Shape;277;p241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8" name="Google Shape;278;p241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9" name="Google Shape;279;p241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280" name="Google Shape;280;p241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281" name="Google Shape;281;p241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282" name="Google Shape;282;p241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283" name="Google Shape;283;p241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4" name="Google Shape;284;p241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5" name="Google Shape;285;p241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6" name="Google Shape;286;p241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7" name="Google Shape;287;p241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8" name="Google Shape;288;p241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9" name="Google Shape;289;p241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0" name="Google Shape;290;p241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1" name="Google Shape;291;p241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2" name="Google Shape;292;p241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3" name="Google Shape;293;p241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4" name="Google Shape;294;p241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5" name="Google Shape;295;p241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6" name="Google Shape;296;p241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7" name="Google Shape;297;p241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8" name="Google Shape;298;p241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299" name="Google Shape;299;p241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300" name="Google Shape;300;p241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1" name="Google Shape;301;p241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2" name="Google Shape;302;p241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3" name="Google Shape;303;p241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4" name="Google Shape;304;p241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5" name="Google Shape;305;p241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6" name="Google Shape;306;p241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7" name="Google Shape;307;p241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8" name="Google Shape;308;p241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9" name="Google Shape;309;p241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0" name="Google Shape;310;p241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1" name="Google Shape;311;p241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2" name="Google Shape;312;p241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3" name="Google Shape;313;p241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4" name="Google Shape;314;p241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5" name="Google Shape;315;p241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6" name="Google Shape;316;p241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7" name="Google Shape;317;p241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8" name="Google Shape;318;p241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9" name="Google Shape;319;p241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0" name="Google Shape;320;p241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1" name="Google Shape;321;p241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2" name="Google Shape;322;p241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3" name="Google Shape;323;p241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4" name="Google Shape;324;p241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5" name="Google Shape;325;p241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6" name="Google Shape;326;p241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7" name="Google Shape;327;p241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8" name="Google Shape;328;p241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9" name="Google Shape;329;p241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0" name="Google Shape;330;p241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1" name="Google Shape;331;p241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2" name="Google Shape;332;p241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3" name="Google Shape;333;p241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4" name="Google Shape;334;p241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5" name="Google Shape;335;p241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6" name="Google Shape;336;p241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7" name="Google Shape;337;p241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8" name="Google Shape;338;p241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9" name="Google Shape;339;p241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0" name="Google Shape;340;p241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1" name="Google Shape;341;p241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2" name="Google Shape;342;p241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3" name="Google Shape;343;p241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4" name="Google Shape;344;p241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5" name="Google Shape;345;p241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6" name="Google Shape;346;p241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7" name="Google Shape;347;p241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8" name="Google Shape;348;p241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9" name="Google Shape;349;p241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0" name="Google Shape;350;p241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1" name="Google Shape;351;p241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2" name="Google Shape;352;p241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3" name="Google Shape;353;p241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4" name="Google Shape;354;p241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5" name="Google Shape;355;p241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6" name="Google Shape;356;p241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7" name="Google Shape;357;p241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8" name="Google Shape;358;p241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9" name="Google Shape;359;p241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0" name="Google Shape;360;p241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1" name="Google Shape;361;p241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2" name="Google Shape;362;p241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3" name="Google Shape;363;p241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4" name="Google Shape;364;p241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5" name="Google Shape;365;p241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6" name="Google Shape;366;p241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367" name="Google Shape;367;p241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368" name="Google Shape;368;p241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369" name="Google Shape;369;p241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370" name="Google Shape;370;p241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371" name="Google Shape;371;p241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2" name="Google Shape;372;p241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3" name="Google Shape;373;p241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4" name="Google Shape;374;p241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5" name="Google Shape;375;p241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6" name="Google Shape;376;p241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7" name="Google Shape;377;p241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8" name="Google Shape;378;p241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9" name="Google Shape;379;p241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80" name="Google Shape;380;p241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81" name="Google Shape;381;p241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382" name="Google Shape;382;p24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3" name="Google Shape;383;p24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384" name="Google Shape;384;p241"/>
          <p:cNvSpPr>
            <a:spLocks noGrp="1"/>
          </p:cNvSpPr>
          <p:nvPr>
            <p:ph type="pic" idx="2"/>
          </p:nvPr>
        </p:nvSpPr>
        <p:spPr>
          <a:xfrm>
            <a:off x="920146" y="2200908"/>
            <a:ext cx="1817309" cy="1817309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5" name="Google Shape;385;p241"/>
          <p:cNvSpPr>
            <a:spLocks noGrp="1"/>
          </p:cNvSpPr>
          <p:nvPr>
            <p:ph type="pic" idx="3"/>
          </p:nvPr>
        </p:nvSpPr>
        <p:spPr>
          <a:xfrm>
            <a:off x="6335080" y="2182714"/>
            <a:ext cx="2332533" cy="2332533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6" name="Google Shape;386;p241"/>
          <p:cNvSpPr>
            <a:spLocks noGrp="1"/>
          </p:cNvSpPr>
          <p:nvPr>
            <p:ph type="pic" idx="4"/>
          </p:nvPr>
        </p:nvSpPr>
        <p:spPr>
          <a:xfrm>
            <a:off x="3365135" y="3584434"/>
            <a:ext cx="2599877" cy="2599877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7" name="Google Shape;387;p241"/>
          <p:cNvSpPr>
            <a:spLocks noGrp="1"/>
          </p:cNvSpPr>
          <p:nvPr>
            <p:ph type="pic" idx="5"/>
          </p:nvPr>
        </p:nvSpPr>
        <p:spPr>
          <a:xfrm>
            <a:off x="9331904" y="4370636"/>
            <a:ext cx="2011429" cy="2011429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18501149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S38" preserve="1">
  <p:cSld name="4_S38"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Google Shape;389;p242"/>
          <p:cNvSpPr>
            <a:spLocks noGrp="1"/>
          </p:cNvSpPr>
          <p:nvPr>
            <p:ph type="pic" idx="2"/>
          </p:nvPr>
        </p:nvSpPr>
        <p:spPr>
          <a:xfrm>
            <a:off x="6498256" y="1956463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0" name="Google Shape;390;p24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1" name="Google Shape;391;p24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392" name="Google Shape;392;p242"/>
          <p:cNvSpPr>
            <a:spLocks noGrp="1"/>
          </p:cNvSpPr>
          <p:nvPr>
            <p:ph type="pic" idx="3"/>
          </p:nvPr>
        </p:nvSpPr>
        <p:spPr>
          <a:xfrm>
            <a:off x="508000" y="1956463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3" name="Google Shape;393;p242"/>
          <p:cNvSpPr>
            <a:spLocks noGrp="1"/>
          </p:cNvSpPr>
          <p:nvPr>
            <p:ph type="pic" idx="4"/>
          </p:nvPr>
        </p:nvSpPr>
        <p:spPr>
          <a:xfrm>
            <a:off x="9493383" y="3910216"/>
            <a:ext cx="2172435" cy="2369152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4" name="Google Shape;394;p242"/>
          <p:cNvSpPr>
            <a:spLocks noGrp="1"/>
          </p:cNvSpPr>
          <p:nvPr>
            <p:ph type="pic" idx="5"/>
          </p:nvPr>
        </p:nvSpPr>
        <p:spPr>
          <a:xfrm>
            <a:off x="3503128" y="3909192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94470925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S38" preserve="1">
  <p:cSld name="8_S38">
    <p:spTree>
      <p:nvGrpSpPr>
        <p:cNvPr id="1" name="Shape 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" name="Google Shape;396;p24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397" name="Google Shape;397;p243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398" name="Google Shape;398;p243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399" name="Google Shape;399;p243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0" name="Google Shape;400;p243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401" name="Google Shape;401;p243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402" name="Google Shape;402;p243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3" name="Google Shape;403;p243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4" name="Google Shape;404;p243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5" name="Google Shape;405;p243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6" name="Google Shape;406;p243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7" name="Google Shape;407;p243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8" name="Google Shape;408;p243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9" name="Google Shape;409;p243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0" name="Google Shape;410;p243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1" name="Google Shape;411;p243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2" name="Google Shape;412;p243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3" name="Google Shape;413;p243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4" name="Google Shape;414;p243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5" name="Google Shape;415;p243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6" name="Google Shape;416;p243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7" name="Google Shape;417;p243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8" name="Google Shape;418;p243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9" name="Google Shape;419;p243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0" name="Google Shape;420;p243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1" name="Google Shape;421;p243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2" name="Google Shape;422;p243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3" name="Google Shape;423;p243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4" name="Google Shape;424;p243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5" name="Google Shape;425;p243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6" name="Google Shape;426;p243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7" name="Google Shape;427;p243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8" name="Google Shape;428;p243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9" name="Google Shape;429;p243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0" name="Google Shape;430;p243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1" name="Google Shape;431;p243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2" name="Google Shape;432;p243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3" name="Google Shape;433;p243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4" name="Google Shape;434;p243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5" name="Google Shape;435;p243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6" name="Google Shape;436;p243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7" name="Google Shape;437;p243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8" name="Google Shape;438;p243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9" name="Google Shape;439;p243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0" name="Google Shape;440;p243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1" name="Google Shape;441;p243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2" name="Google Shape;442;p243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3" name="Google Shape;443;p243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4" name="Google Shape;444;p243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5" name="Google Shape;445;p243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6" name="Google Shape;446;p243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7" name="Google Shape;447;p243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8" name="Google Shape;448;p243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9" name="Google Shape;449;p243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0" name="Google Shape;450;p243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1" name="Google Shape;451;p243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2" name="Google Shape;452;p243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3" name="Google Shape;453;p243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454" name="Google Shape;454;p243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455" name="Google Shape;455;p243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456" name="Google Shape;456;p243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457" name="Google Shape;457;p243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58" name="Google Shape;458;p243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59" name="Google Shape;459;p243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0" name="Google Shape;460;p243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1" name="Google Shape;461;p243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2" name="Google Shape;462;p243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3" name="Google Shape;463;p243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4" name="Google Shape;464;p243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5" name="Google Shape;465;p243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6" name="Google Shape;466;p243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7" name="Google Shape;467;p243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8" name="Google Shape;468;p243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9" name="Google Shape;469;p243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470" name="Google Shape;470;p243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471" name="Google Shape;471;p243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472" name="Google Shape;472;p243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473" name="Google Shape;473;p243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4" name="Google Shape;474;p243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5" name="Google Shape;475;p243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6" name="Google Shape;476;p243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7" name="Google Shape;477;p243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8" name="Google Shape;478;p243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9" name="Google Shape;479;p243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0" name="Google Shape;480;p243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1" name="Google Shape;481;p243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2" name="Google Shape;482;p243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3" name="Google Shape;483;p243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4" name="Google Shape;484;p243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5" name="Google Shape;485;p243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6" name="Google Shape;486;p243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7" name="Google Shape;487;p243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8" name="Google Shape;488;p243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489" name="Google Shape;489;p243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490" name="Google Shape;490;p243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1" name="Google Shape;491;p243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2" name="Google Shape;492;p243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3" name="Google Shape;493;p243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4" name="Google Shape;494;p243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5" name="Google Shape;495;p243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6" name="Google Shape;496;p243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7" name="Google Shape;497;p243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8" name="Google Shape;498;p243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9" name="Google Shape;499;p243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0" name="Google Shape;500;p243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1" name="Google Shape;501;p243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2" name="Google Shape;502;p243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3" name="Google Shape;503;p243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4" name="Google Shape;504;p243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5" name="Google Shape;505;p243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6" name="Google Shape;506;p243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7" name="Google Shape;507;p243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8" name="Google Shape;508;p243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9" name="Google Shape;509;p243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0" name="Google Shape;510;p243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1" name="Google Shape;511;p243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2" name="Google Shape;512;p243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3" name="Google Shape;513;p243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4" name="Google Shape;514;p243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5" name="Google Shape;515;p243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6" name="Google Shape;516;p243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7" name="Google Shape;517;p243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8" name="Google Shape;518;p243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9" name="Google Shape;519;p243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0" name="Google Shape;520;p243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1" name="Google Shape;521;p243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2" name="Google Shape;522;p243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3" name="Google Shape;523;p243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4" name="Google Shape;524;p243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5" name="Google Shape;525;p243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6" name="Google Shape;526;p243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7" name="Google Shape;527;p243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8" name="Google Shape;528;p243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9" name="Google Shape;529;p243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0" name="Google Shape;530;p243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1" name="Google Shape;531;p243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2" name="Google Shape;532;p243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3" name="Google Shape;533;p243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4" name="Google Shape;534;p243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5" name="Google Shape;535;p243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6" name="Google Shape;536;p243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7" name="Google Shape;537;p243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8" name="Google Shape;538;p243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9" name="Google Shape;539;p243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0" name="Google Shape;540;p243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1" name="Google Shape;541;p243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2" name="Google Shape;542;p243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3" name="Google Shape;543;p243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4" name="Google Shape;544;p243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5" name="Google Shape;545;p243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6" name="Google Shape;546;p243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7" name="Google Shape;547;p243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8" name="Google Shape;548;p243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9" name="Google Shape;549;p243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0" name="Google Shape;550;p243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1" name="Google Shape;551;p243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2" name="Google Shape;552;p243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3" name="Google Shape;553;p243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4" name="Google Shape;554;p243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5" name="Google Shape;555;p243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6" name="Google Shape;556;p243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557" name="Google Shape;557;p243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558" name="Google Shape;558;p243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559" name="Google Shape;559;p243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560" name="Google Shape;560;p243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561" name="Google Shape;561;p243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2" name="Google Shape;562;p243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3" name="Google Shape;563;p243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4" name="Google Shape;564;p243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5" name="Google Shape;565;p243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6" name="Google Shape;566;p243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7" name="Google Shape;567;p243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8" name="Google Shape;568;p243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9" name="Google Shape;569;p243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70" name="Google Shape;570;p243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71" name="Google Shape;571;p243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572" name="Google Shape;572;p24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3" name="Google Shape;573;p24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574" name="Google Shape;574;p243"/>
          <p:cNvSpPr>
            <a:spLocks noGrp="1"/>
          </p:cNvSpPr>
          <p:nvPr>
            <p:ph type="pic" idx="2"/>
          </p:nvPr>
        </p:nvSpPr>
        <p:spPr>
          <a:xfrm>
            <a:off x="6498256" y="1956463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5" name="Google Shape;575;p243"/>
          <p:cNvSpPr>
            <a:spLocks noGrp="1"/>
          </p:cNvSpPr>
          <p:nvPr>
            <p:ph type="pic" idx="3"/>
          </p:nvPr>
        </p:nvSpPr>
        <p:spPr>
          <a:xfrm>
            <a:off x="508000" y="1956463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6" name="Google Shape;576;p243"/>
          <p:cNvSpPr>
            <a:spLocks noGrp="1"/>
          </p:cNvSpPr>
          <p:nvPr>
            <p:ph type="pic" idx="4"/>
          </p:nvPr>
        </p:nvSpPr>
        <p:spPr>
          <a:xfrm>
            <a:off x="9493383" y="3910216"/>
            <a:ext cx="2172435" cy="2369152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7" name="Google Shape;577;p243"/>
          <p:cNvSpPr>
            <a:spLocks noGrp="1"/>
          </p:cNvSpPr>
          <p:nvPr>
            <p:ph type="pic" idx="5"/>
          </p:nvPr>
        </p:nvSpPr>
        <p:spPr>
          <a:xfrm>
            <a:off x="3503128" y="3909192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8235959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S38" preserve="1">
  <p:cSld name="6_S38">
    <p:spTree>
      <p:nvGrpSpPr>
        <p:cNvPr id="1" name="Shape 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" name="Google Shape;579;p24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0" name="Google Shape;580;p24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581" name="Google Shape;581;p244"/>
          <p:cNvSpPr>
            <a:spLocks noGrp="1"/>
          </p:cNvSpPr>
          <p:nvPr>
            <p:ph type="pic" idx="2"/>
          </p:nvPr>
        </p:nvSpPr>
        <p:spPr>
          <a:xfrm>
            <a:off x="508000" y="3963805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2" name="Google Shape;582;p244"/>
          <p:cNvSpPr>
            <a:spLocks noGrp="1"/>
          </p:cNvSpPr>
          <p:nvPr>
            <p:ph type="pic" idx="3"/>
          </p:nvPr>
        </p:nvSpPr>
        <p:spPr>
          <a:xfrm>
            <a:off x="9491417" y="1923940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3" name="Google Shape;583;p244"/>
          <p:cNvSpPr>
            <a:spLocks noGrp="1"/>
          </p:cNvSpPr>
          <p:nvPr>
            <p:ph type="pic" idx="4"/>
          </p:nvPr>
        </p:nvSpPr>
        <p:spPr>
          <a:xfrm>
            <a:off x="3502472" y="1923940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4" name="Google Shape;584;p244"/>
          <p:cNvSpPr>
            <a:spLocks noGrp="1"/>
          </p:cNvSpPr>
          <p:nvPr>
            <p:ph type="pic" idx="5"/>
          </p:nvPr>
        </p:nvSpPr>
        <p:spPr>
          <a:xfrm>
            <a:off x="6496944" y="3963805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1972650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S38" preserve="1">
  <p:cSld name="7_S38"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p24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587" name="Google Shape;587;p245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588" name="Google Shape;588;p245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589" name="Google Shape;589;p245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0" name="Google Shape;590;p245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591" name="Google Shape;591;p245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592" name="Google Shape;592;p245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3" name="Google Shape;593;p245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4" name="Google Shape;594;p245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5" name="Google Shape;595;p245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6" name="Google Shape;596;p245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7" name="Google Shape;597;p245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8" name="Google Shape;598;p245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9" name="Google Shape;599;p245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0" name="Google Shape;600;p245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1" name="Google Shape;601;p245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2" name="Google Shape;602;p245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3" name="Google Shape;603;p245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4" name="Google Shape;604;p245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5" name="Google Shape;605;p245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6" name="Google Shape;606;p245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7" name="Google Shape;607;p245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8" name="Google Shape;608;p245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9" name="Google Shape;609;p245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0" name="Google Shape;610;p245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1" name="Google Shape;611;p245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2" name="Google Shape;612;p245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3" name="Google Shape;613;p245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4" name="Google Shape;614;p245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5" name="Google Shape;615;p245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6" name="Google Shape;616;p245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7" name="Google Shape;617;p245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8" name="Google Shape;618;p245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9" name="Google Shape;619;p245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0" name="Google Shape;620;p245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1" name="Google Shape;621;p245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2" name="Google Shape;622;p245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3" name="Google Shape;623;p245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4" name="Google Shape;624;p245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5" name="Google Shape;625;p245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6" name="Google Shape;626;p245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7" name="Google Shape;627;p245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8" name="Google Shape;628;p245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9" name="Google Shape;629;p245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0" name="Google Shape;630;p245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1" name="Google Shape;631;p245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2" name="Google Shape;632;p245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3" name="Google Shape;633;p245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4" name="Google Shape;634;p245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5" name="Google Shape;635;p245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6" name="Google Shape;636;p245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7" name="Google Shape;637;p245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8" name="Google Shape;638;p245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9" name="Google Shape;639;p245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0" name="Google Shape;640;p245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1" name="Google Shape;641;p245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2" name="Google Shape;642;p245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3" name="Google Shape;643;p245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644" name="Google Shape;644;p245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645" name="Google Shape;645;p245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646" name="Google Shape;646;p245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647" name="Google Shape;647;p245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48" name="Google Shape;648;p245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49" name="Google Shape;649;p245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0" name="Google Shape;650;p245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1" name="Google Shape;651;p245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2" name="Google Shape;652;p245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3" name="Google Shape;653;p245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4" name="Google Shape;654;p245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5" name="Google Shape;655;p245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6" name="Google Shape;656;p245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7" name="Google Shape;657;p245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8" name="Google Shape;658;p245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9" name="Google Shape;659;p245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660" name="Google Shape;660;p245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661" name="Google Shape;661;p245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662" name="Google Shape;662;p245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663" name="Google Shape;663;p245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4" name="Google Shape;664;p245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5" name="Google Shape;665;p245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6" name="Google Shape;666;p245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7" name="Google Shape;667;p245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8" name="Google Shape;668;p245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9" name="Google Shape;669;p245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0" name="Google Shape;670;p245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1" name="Google Shape;671;p245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2" name="Google Shape;672;p245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3" name="Google Shape;673;p245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4" name="Google Shape;674;p245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5" name="Google Shape;675;p245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6" name="Google Shape;676;p245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7" name="Google Shape;677;p245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8" name="Google Shape;678;p245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679" name="Google Shape;679;p245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680" name="Google Shape;680;p245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1" name="Google Shape;681;p245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2" name="Google Shape;682;p245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3" name="Google Shape;683;p245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4" name="Google Shape;684;p245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5" name="Google Shape;685;p245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6" name="Google Shape;686;p245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7" name="Google Shape;687;p245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8" name="Google Shape;688;p245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9" name="Google Shape;689;p245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0" name="Google Shape;690;p245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1" name="Google Shape;691;p245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2" name="Google Shape;692;p245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3" name="Google Shape;693;p245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4" name="Google Shape;694;p245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5" name="Google Shape;695;p245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6" name="Google Shape;696;p245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7" name="Google Shape;697;p245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8" name="Google Shape;698;p245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9" name="Google Shape;699;p245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0" name="Google Shape;700;p245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1" name="Google Shape;701;p245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2" name="Google Shape;702;p245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3" name="Google Shape;703;p245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4" name="Google Shape;704;p245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5" name="Google Shape;705;p245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6" name="Google Shape;706;p245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7" name="Google Shape;707;p245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8" name="Google Shape;708;p245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9" name="Google Shape;709;p245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0" name="Google Shape;710;p245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1" name="Google Shape;711;p245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2" name="Google Shape;712;p245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3" name="Google Shape;713;p245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4" name="Google Shape;714;p245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5" name="Google Shape;715;p245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6" name="Google Shape;716;p245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7" name="Google Shape;717;p245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8" name="Google Shape;718;p245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9" name="Google Shape;719;p245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0" name="Google Shape;720;p245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1" name="Google Shape;721;p245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2" name="Google Shape;722;p245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3" name="Google Shape;723;p245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4" name="Google Shape;724;p245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5" name="Google Shape;725;p245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6" name="Google Shape;726;p245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7" name="Google Shape;727;p245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8" name="Google Shape;728;p245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9" name="Google Shape;729;p245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0" name="Google Shape;730;p245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1" name="Google Shape;731;p245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2" name="Google Shape;732;p245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3" name="Google Shape;733;p245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4" name="Google Shape;734;p245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5" name="Google Shape;735;p245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6" name="Google Shape;736;p245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7" name="Google Shape;737;p245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8" name="Google Shape;738;p245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9" name="Google Shape;739;p245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0" name="Google Shape;740;p245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1" name="Google Shape;741;p245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2" name="Google Shape;742;p245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3" name="Google Shape;743;p245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4" name="Google Shape;744;p245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5" name="Google Shape;745;p245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6" name="Google Shape;746;p245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747" name="Google Shape;747;p245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748" name="Google Shape;748;p245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749" name="Google Shape;749;p245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750" name="Google Shape;750;p245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751" name="Google Shape;751;p245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2" name="Google Shape;752;p245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3" name="Google Shape;753;p245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4" name="Google Shape;754;p245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5" name="Google Shape;755;p245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6" name="Google Shape;756;p245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7" name="Google Shape;757;p245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8" name="Google Shape;758;p245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9" name="Google Shape;759;p245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60" name="Google Shape;760;p245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61" name="Google Shape;761;p245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762" name="Google Shape;762;p24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3" name="Google Shape;763;p24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764" name="Google Shape;764;p245"/>
          <p:cNvSpPr>
            <a:spLocks noGrp="1"/>
          </p:cNvSpPr>
          <p:nvPr>
            <p:ph type="pic" idx="2"/>
          </p:nvPr>
        </p:nvSpPr>
        <p:spPr>
          <a:xfrm>
            <a:off x="508000" y="3963805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5" name="Google Shape;765;p245"/>
          <p:cNvSpPr>
            <a:spLocks noGrp="1"/>
          </p:cNvSpPr>
          <p:nvPr>
            <p:ph type="pic" idx="3"/>
          </p:nvPr>
        </p:nvSpPr>
        <p:spPr>
          <a:xfrm>
            <a:off x="9491417" y="1923940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6" name="Google Shape;766;p245"/>
          <p:cNvSpPr>
            <a:spLocks noGrp="1"/>
          </p:cNvSpPr>
          <p:nvPr>
            <p:ph type="pic" idx="4"/>
          </p:nvPr>
        </p:nvSpPr>
        <p:spPr>
          <a:xfrm>
            <a:off x="3502472" y="1923940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7" name="Google Shape;767;p245"/>
          <p:cNvSpPr>
            <a:spLocks noGrp="1"/>
          </p:cNvSpPr>
          <p:nvPr>
            <p:ph type="pic" idx="5"/>
          </p:nvPr>
        </p:nvSpPr>
        <p:spPr>
          <a:xfrm>
            <a:off x="6496944" y="3963805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9437489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S38" preserve="1">
  <p:cSld name="5_S38">
    <p:spTree>
      <p:nvGrpSpPr>
        <p:cNvPr id="1" name="Shape 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" name="Google Shape;769;p24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0" name="Google Shape;770;p24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771" name="Google Shape;771;p246"/>
          <p:cNvSpPr>
            <a:spLocks noGrp="1"/>
          </p:cNvSpPr>
          <p:nvPr>
            <p:ph type="pic" idx="2"/>
          </p:nvPr>
        </p:nvSpPr>
        <p:spPr>
          <a:xfrm>
            <a:off x="508000" y="2129633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2" name="Google Shape;772;p246"/>
          <p:cNvSpPr>
            <a:spLocks noGrp="1"/>
          </p:cNvSpPr>
          <p:nvPr>
            <p:ph type="pic" idx="3"/>
          </p:nvPr>
        </p:nvSpPr>
        <p:spPr>
          <a:xfrm>
            <a:off x="508000" y="4555600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3" name="Google Shape;773;p246"/>
          <p:cNvSpPr>
            <a:spLocks noGrp="1"/>
          </p:cNvSpPr>
          <p:nvPr>
            <p:ph type="pic" idx="4"/>
          </p:nvPr>
        </p:nvSpPr>
        <p:spPr>
          <a:xfrm>
            <a:off x="4121000" y="1932633"/>
            <a:ext cx="2010600" cy="2010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4" name="Google Shape;774;p246"/>
          <p:cNvSpPr>
            <a:spLocks noGrp="1"/>
          </p:cNvSpPr>
          <p:nvPr>
            <p:ph type="pic" idx="5"/>
          </p:nvPr>
        </p:nvSpPr>
        <p:spPr>
          <a:xfrm>
            <a:off x="8128000" y="2129633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5" name="Google Shape;775;p246"/>
          <p:cNvSpPr>
            <a:spLocks noGrp="1"/>
          </p:cNvSpPr>
          <p:nvPr>
            <p:ph type="pic" idx="6"/>
          </p:nvPr>
        </p:nvSpPr>
        <p:spPr>
          <a:xfrm>
            <a:off x="8128000" y="4555600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6" name="Google Shape;776;p246"/>
          <p:cNvSpPr>
            <a:spLocks noGrp="1"/>
          </p:cNvSpPr>
          <p:nvPr>
            <p:ph type="pic" idx="7"/>
          </p:nvPr>
        </p:nvSpPr>
        <p:spPr>
          <a:xfrm>
            <a:off x="4121000" y="4358600"/>
            <a:ext cx="2010600" cy="2010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1561646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38" preserve="1">
  <p:cSld name="1_S38">
    <p:spTree>
      <p:nvGrpSpPr>
        <p:cNvPr id="1" name="Shape 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" name="Google Shape;778;p24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779" name="Google Shape;779;p247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780" name="Google Shape;780;p247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781" name="Google Shape;781;p247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2" name="Google Shape;782;p247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783" name="Google Shape;783;p247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784" name="Google Shape;784;p247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5" name="Google Shape;785;p247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6" name="Google Shape;786;p247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7" name="Google Shape;787;p247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8" name="Google Shape;788;p247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9" name="Google Shape;789;p247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0" name="Google Shape;790;p247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1" name="Google Shape;791;p247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2" name="Google Shape;792;p247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3" name="Google Shape;793;p247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4" name="Google Shape;794;p247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5" name="Google Shape;795;p247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6" name="Google Shape;796;p247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7" name="Google Shape;797;p247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8" name="Google Shape;798;p247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9" name="Google Shape;799;p247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0" name="Google Shape;800;p247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1" name="Google Shape;801;p247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2" name="Google Shape;802;p247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3" name="Google Shape;803;p247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4" name="Google Shape;804;p247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5" name="Google Shape;805;p247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6" name="Google Shape;806;p247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7" name="Google Shape;807;p247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8" name="Google Shape;808;p247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9" name="Google Shape;809;p247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0" name="Google Shape;810;p247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1" name="Google Shape;811;p247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2" name="Google Shape;812;p247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3" name="Google Shape;813;p247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4" name="Google Shape;814;p247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5" name="Google Shape;815;p247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6" name="Google Shape;816;p247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7" name="Google Shape;817;p247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8" name="Google Shape;818;p247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9" name="Google Shape;819;p247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0" name="Google Shape;820;p247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1" name="Google Shape;821;p247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2" name="Google Shape;822;p247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3" name="Google Shape;823;p247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4" name="Google Shape;824;p247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5" name="Google Shape;825;p247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6" name="Google Shape;826;p247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7" name="Google Shape;827;p247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8" name="Google Shape;828;p247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9" name="Google Shape;829;p247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0" name="Google Shape;830;p247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1" name="Google Shape;831;p247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2" name="Google Shape;832;p247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3" name="Google Shape;833;p247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4" name="Google Shape;834;p247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5" name="Google Shape;835;p247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836" name="Google Shape;836;p247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837" name="Google Shape;837;p247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838" name="Google Shape;838;p247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839" name="Google Shape;839;p247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0" name="Google Shape;840;p247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1" name="Google Shape;841;p247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2" name="Google Shape;842;p247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3" name="Google Shape;843;p247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4" name="Google Shape;844;p247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5" name="Google Shape;845;p247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6" name="Google Shape;846;p247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7" name="Google Shape;847;p247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8" name="Google Shape;848;p247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9" name="Google Shape;849;p247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0" name="Google Shape;850;p247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1" name="Google Shape;851;p247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852" name="Google Shape;852;p247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853" name="Google Shape;853;p247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854" name="Google Shape;854;p247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855" name="Google Shape;855;p247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6" name="Google Shape;856;p247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7" name="Google Shape;857;p247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8" name="Google Shape;858;p247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9" name="Google Shape;859;p247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0" name="Google Shape;860;p247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1" name="Google Shape;861;p247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2" name="Google Shape;862;p247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3" name="Google Shape;863;p247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4" name="Google Shape;864;p247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5" name="Google Shape;865;p247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6" name="Google Shape;866;p247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7" name="Google Shape;867;p247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8" name="Google Shape;868;p247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9" name="Google Shape;869;p247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70" name="Google Shape;870;p247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871" name="Google Shape;871;p247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872" name="Google Shape;872;p247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3" name="Google Shape;873;p247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4" name="Google Shape;874;p247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5" name="Google Shape;875;p247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6" name="Google Shape;876;p247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7" name="Google Shape;877;p247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8" name="Google Shape;878;p247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9" name="Google Shape;879;p247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0" name="Google Shape;880;p247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1" name="Google Shape;881;p247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2" name="Google Shape;882;p247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3" name="Google Shape;883;p247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4" name="Google Shape;884;p247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5" name="Google Shape;885;p247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6" name="Google Shape;886;p247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7" name="Google Shape;887;p247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8" name="Google Shape;888;p247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9" name="Google Shape;889;p247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0" name="Google Shape;890;p247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1" name="Google Shape;891;p247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2" name="Google Shape;892;p247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3" name="Google Shape;893;p247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4" name="Google Shape;894;p247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5" name="Google Shape;895;p247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6" name="Google Shape;896;p247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7" name="Google Shape;897;p247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8" name="Google Shape;898;p247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9" name="Google Shape;899;p247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0" name="Google Shape;900;p247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1" name="Google Shape;901;p247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2" name="Google Shape;902;p247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3" name="Google Shape;903;p247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4" name="Google Shape;904;p247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5" name="Google Shape;905;p247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6" name="Google Shape;906;p247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7" name="Google Shape;907;p247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8" name="Google Shape;908;p247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9" name="Google Shape;909;p247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0" name="Google Shape;910;p247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1" name="Google Shape;911;p247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2" name="Google Shape;912;p247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3" name="Google Shape;913;p247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4" name="Google Shape;914;p247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5" name="Google Shape;915;p247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6" name="Google Shape;916;p247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7" name="Google Shape;917;p247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8" name="Google Shape;918;p247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9" name="Google Shape;919;p247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0" name="Google Shape;920;p247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1" name="Google Shape;921;p247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2" name="Google Shape;922;p247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3" name="Google Shape;923;p247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4" name="Google Shape;924;p247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5" name="Google Shape;925;p247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6" name="Google Shape;926;p247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7" name="Google Shape;927;p247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8" name="Google Shape;928;p247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9" name="Google Shape;929;p247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0" name="Google Shape;930;p247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1" name="Google Shape;931;p247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2" name="Google Shape;932;p247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3" name="Google Shape;933;p247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4" name="Google Shape;934;p247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5" name="Google Shape;935;p247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6" name="Google Shape;936;p247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7" name="Google Shape;937;p247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8" name="Google Shape;938;p247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939" name="Google Shape;939;p247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940" name="Google Shape;940;p247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941" name="Google Shape;941;p247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942" name="Google Shape;942;p247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943" name="Google Shape;943;p247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4" name="Google Shape;944;p247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5" name="Google Shape;945;p247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6" name="Google Shape;946;p247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7" name="Google Shape;947;p247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8" name="Google Shape;948;p247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9" name="Google Shape;949;p247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0" name="Google Shape;950;p247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1" name="Google Shape;951;p247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2" name="Google Shape;952;p247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3" name="Google Shape;953;p247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954" name="Google Shape;954;p247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5" name="Google Shape;955;p247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956" name="Google Shape;956;p247"/>
          <p:cNvSpPr>
            <a:spLocks noGrp="1"/>
          </p:cNvSpPr>
          <p:nvPr>
            <p:ph type="pic" idx="2"/>
          </p:nvPr>
        </p:nvSpPr>
        <p:spPr>
          <a:xfrm>
            <a:off x="944020" y="1769532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7" name="Google Shape;957;p247"/>
          <p:cNvSpPr>
            <a:spLocks noGrp="1"/>
          </p:cNvSpPr>
          <p:nvPr>
            <p:ph type="pic" idx="3"/>
          </p:nvPr>
        </p:nvSpPr>
        <p:spPr>
          <a:xfrm>
            <a:off x="944020" y="4195499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8" name="Google Shape;958;p247"/>
          <p:cNvSpPr>
            <a:spLocks noGrp="1"/>
          </p:cNvSpPr>
          <p:nvPr>
            <p:ph type="pic" idx="4"/>
          </p:nvPr>
        </p:nvSpPr>
        <p:spPr>
          <a:xfrm>
            <a:off x="5276636" y="1769532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9" name="Google Shape;959;p247"/>
          <p:cNvSpPr>
            <a:spLocks noGrp="1"/>
          </p:cNvSpPr>
          <p:nvPr>
            <p:ph type="pic" idx="5"/>
          </p:nvPr>
        </p:nvSpPr>
        <p:spPr>
          <a:xfrm>
            <a:off x="9609251" y="1769532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0" name="Google Shape;960;p247"/>
          <p:cNvSpPr>
            <a:spLocks noGrp="1"/>
          </p:cNvSpPr>
          <p:nvPr>
            <p:ph type="pic" idx="6"/>
          </p:nvPr>
        </p:nvSpPr>
        <p:spPr>
          <a:xfrm>
            <a:off x="9609251" y="4195499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1" name="Google Shape;961;p247"/>
          <p:cNvSpPr>
            <a:spLocks noGrp="1"/>
          </p:cNvSpPr>
          <p:nvPr>
            <p:ph type="pic" idx="7"/>
          </p:nvPr>
        </p:nvSpPr>
        <p:spPr>
          <a:xfrm>
            <a:off x="5276636" y="4195499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3149916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37" preserve="1">
  <p:cSld name="1_S37">
    <p:spTree>
      <p:nvGrpSpPr>
        <p:cNvPr id="1" name="Shape 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" name="Google Shape;963;p248"/>
          <p:cNvSpPr>
            <a:spLocks noGrp="1"/>
          </p:cNvSpPr>
          <p:nvPr>
            <p:ph type="pic" idx="2"/>
          </p:nvPr>
        </p:nvSpPr>
        <p:spPr>
          <a:xfrm>
            <a:off x="1006779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4" name="Google Shape;964;p248"/>
          <p:cNvSpPr>
            <a:spLocks noGrp="1"/>
          </p:cNvSpPr>
          <p:nvPr>
            <p:ph type="pic" idx="3"/>
          </p:nvPr>
        </p:nvSpPr>
        <p:spPr>
          <a:xfrm>
            <a:off x="3842358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5" name="Google Shape;965;p248"/>
          <p:cNvSpPr>
            <a:spLocks noGrp="1"/>
          </p:cNvSpPr>
          <p:nvPr>
            <p:ph type="pic" idx="4"/>
          </p:nvPr>
        </p:nvSpPr>
        <p:spPr>
          <a:xfrm>
            <a:off x="6677935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6" name="Google Shape;966;p248"/>
          <p:cNvSpPr>
            <a:spLocks noGrp="1"/>
          </p:cNvSpPr>
          <p:nvPr>
            <p:ph type="pic" idx="5"/>
          </p:nvPr>
        </p:nvSpPr>
        <p:spPr>
          <a:xfrm>
            <a:off x="9513512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7" name="Google Shape;967;p24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8" name="Google Shape;968;p24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969" name="Google Shape;969;p248"/>
          <p:cNvSpPr>
            <a:spLocks noGrp="1"/>
          </p:cNvSpPr>
          <p:nvPr>
            <p:ph type="pic" idx="6"/>
          </p:nvPr>
        </p:nvSpPr>
        <p:spPr>
          <a:xfrm>
            <a:off x="1006779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0" name="Google Shape;970;p248"/>
          <p:cNvSpPr>
            <a:spLocks noGrp="1"/>
          </p:cNvSpPr>
          <p:nvPr>
            <p:ph type="pic" idx="7"/>
          </p:nvPr>
        </p:nvSpPr>
        <p:spPr>
          <a:xfrm>
            <a:off x="3842358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1" name="Google Shape;971;p248"/>
          <p:cNvSpPr>
            <a:spLocks noGrp="1"/>
          </p:cNvSpPr>
          <p:nvPr>
            <p:ph type="pic" idx="8"/>
          </p:nvPr>
        </p:nvSpPr>
        <p:spPr>
          <a:xfrm>
            <a:off x="6677935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2" name="Google Shape;972;p248"/>
          <p:cNvSpPr>
            <a:spLocks noGrp="1"/>
          </p:cNvSpPr>
          <p:nvPr>
            <p:ph type="pic" idx="9"/>
          </p:nvPr>
        </p:nvSpPr>
        <p:spPr>
          <a:xfrm>
            <a:off x="9513512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8452315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IMG" preserve="1">
  <p:cSld name="32_IMG">
    <p:spTree>
      <p:nvGrpSpPr>
        <p:cNvPr id="1" name="Shape 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" name="Google Shape;974;p249"/>
          <p:cNvSpPr>
            <a:spLocks noGrp="1"/>
          </p:cNvSpPr>
          <p:nvPr>
            <p:ph type="pic" idx="2"/>
          </p:nvPr>
        </p:nvSpPr>
        <p:spPr>
          <a:xfrm>
            <a:off x="4575425" y="1693333"/>
            <a:ext cx="7099484" cy="479841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5" name="Google Shape;975;p24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6" name="Google Shape;976;p24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2858732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IMG" preserve="1">
  <p:cSld name="33_IMG"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p250"/>
          <p:cNvSpPr>
            <a:spLocks noGrp="1"/>
          </p:cNvSpPr>
          <p:nvPr>
            <p:ph type="pic" idx="2"/>
          </p:nvPr>
        </p:nvSpPr>
        <p:spPr>
          <a:xfrm>
            <a:off x="517091" y="1534272"/>
            <a:ext cx="5505807" cy="309594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9" name="Google Shape;979;p250"/>
          <p:cNvSpPr>
            <a:spLocks noGrp="1"/>
          </p:cNvSpPr>
          <p:nvPr>
            <p:ph type="pic" idx="3"/>
          </p:nvPr>
        </p:nvSpPr>
        <p:spPr>
          <a:xfrm>
            <a:off x="6169105" y="1534272"/>
            <a:ext cx="5505807" cy="309594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0" name="Google Shape;980;p25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1" name="Google Shape;981;p25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2330919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S2" preserve="1">
  <p:cSld name="15_S2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20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7" name="Google Shape;37;p20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38" name="Google Shape;38;p204"/>
          <p:cNvSpPr>
            <a:spLocks noGrp="1"/>
          </p:cNvSpPr>
          <p:nvPr>
            <p:ph type="pic" idx="2"/>
          </p:nvPr>
        </p:nvSpPr>
        <p:spPr>
          <a:xfrm>
            <a:off x="0" y="3835400"/>
            <a:ext cx="12192000" cy="30226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" name="Google Shape;39;p204"/>
          <p:cNvSpPr>
            <a:spLocks noGrp="1"/>
          </p:cNvSpPr>
          <p:nvPr>
            <p:ph type="pic" idx="3"/>
          </p:nvPr>
        </p:nvSpPr>
        <p:spPr>
          <a:xfrm>
            <a:off x="508000" y="1496181"/>
            <a:ext cx="4707467" cy="4707467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32211625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IMG" preserve="1">
  <p:cSld name="34_IMG">
    <p:spTree>
      <p:nvGrpSpPr>
        <p:cNvPr id="1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251"/>
          <p:cNvSpPr>
            <a:spLocks noGrp="1"/>
          </p:cNvSpPr>
          <p:nvPr>
            <p:ph type="pic" idx="2"/>
          </p:nvPr>
        </p:nvSpPr>
        <p:spPr>
          <a:xfrm>
            <a:off x="517091" y="1523997"/>
            <a:ext cx="3695700" cy="34036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4" name="Google Shape;984;p251"/>
          <p:cNvSpPr>
            <a:spLocks noGrp="1"/>
          </p:cNvSpPr>
          <p:nvPr>
            <p:ph type="pic" idx="3"/>
          </p:nvPr>
        </p:nvSpPr>
        <p:spPr>
          <a:xfrm>
            <a:off x="4248150" y="1523997"/>
            <a:ext cx="3695700" cy="34036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5" name="Google Shape;985;p251"/>
          <p:cNvSpPr>
            <a:spLocks noGrp="1"/>
          </p:cNvSpPr>
          <p:nvPr>
            <p:ph type="pic" idx="4"/>
          </p:nvPr>
        </p:nvSpPr>
        <p:spPr>
          <a:xfrm>
            <a:off x="7979210" y="1523997"/>
            <a:ext cx="3695700" cy="34036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6" name="Google Shape;986;p251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7" name="Google Shape;987;p251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5872052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IMG" preserve="1">
  <p:cSld name="35_IMG">
    <p:spTree>
      <p:nvGrpSpPr>
        <p:cNvPr id="1" name="Shape 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" name="Google Shape;989;p252"/>
          <p:cNvSpPr>
            <a:spLocks noGrp="1"/>
          </p:cNvSpPr>
          <p:nvPr>
            <p:ph type="pic" idx="2"/>
          </p:nvPr>
        </p:nvSpPr>
        <p:spPr>
          <a:xfrm>
            <a:off x="508002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0" name="Google Shape;990;p252"/>
          <p:cNvSpPr>
            <a:spLocks noGrp="1"/>
          </p:cNvSpPr>
          <p:nvPr>
            <p:ph type="pic" idx="3"/>
          </p:nvPr>
        </p:nvSpPr>
        <p:spPr>
          <a:xfrm>
            <a:off x="8990354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1" name="Google Shape;991;p252"/>
          <p:cNvSpPr>
            <a:spLocks noGrp="1"/>
          </p:cNvSpPr>
          <p:nvPr>
            <p:ph type="pic" idx="4"/>
          </p:nvPr>
        </p:nvSpPr>
        <p:spPr>
          <a:xfrm>
            <a:off x="6162904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2" name="Google Shape;992;p252"/>
          <p:cNvSpPr>
            <a:spLocks noGrp="1"/>
          </p:cNvSpPr>
          <p:nvPr>
            <p:ph type="pic" idx="5"/>
          </p:nvPr>
        </p:nvSpPr>
        <p:spPr>
          <a:xfrm>
            <a:off x="3335453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3" name="Google Shape;993;p252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4" name="Google Shape;994;p252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7415537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IMG" preserve="1">
  <p:cSld name="36_IMG">
    <p:spTree>
      <p:nvGrpSpPr>
        <p:cNvPr id="1" name="Shape 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" name="Google Shape;996;p253"/>
          <p:cNvSpPr>
            <a:spLocks noGrp="1"/>
          </p:cNvSpPr>
          <p:nvPr>
            <p:ph type="pic" idx="2"/>
          </p:nvPr>
        </p:nvSpPr>
        <p:spPr>
          <a:xfrm>
            <a:off x="-1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7" name="Google Shape;997;p253"/>
          <p:cNvSpPr>
            <a:spLocks noGrp="1"/>
          </p:cNvSpPr>
          <p:nvPr>
            <p:ph type="pic" idx="3"/>
          </p:nvPr>
        </p:nvSpPr>
        <p:spPr>
          <a:xfrm>
            <a:off x="2444495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8" name="Google Shape;998;p253"/>
          <p:cNvSpPr>
            <a:spLocks noGrp="1"/>
          </p:cNvSpPr>
          <p:nvPr>
            <p:ph type="pic" idx="4"/>
          </p:nvPr>
        </p:nvSpPr>
        <p:spPr>
          <a:xfrm>
            <a:off x="4888991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9" name="Google Shape;999;p253"/>
          <p:cNvSpPr>
            <a:spLocks noGrp="1"/>
          </p:cNvSpPr>
          <p:nvPr>
            <p:ph type="pic" idx="5"/>
          </p:nvPr>
        </p:nvSpPr>
        <p:spPr>
          <a:xfrm>
            <a:off x="7333487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0" name="Google Shape;1000;p253"/>
          <p:cNvSpPr>
            <a:spLocks noGrp="1"/>
          </p:cNvSpPr>
          <p:nvPr>
            <p:ph type="pic" idx="6"/>
          </p:nvPr>
        </p:nvSpPr>
        <p:spPr>
          <a:xfrm>
            <a:off x="9777983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1" name="Google Shape;1001;p253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2" name="Google Shape;1002;p253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64765544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IMG" preserve="1">
  <p:cSld name="27_IMG">
    <p:spTree>
      <p:nvGrpSpPr>
        <p:cNvPr id="1" name="Shape 1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" name="Google Shape;1004;p254"/>
          <p:cNvSpPr>
            <a:spLocks noGrp="1"/>
          </p:cNvSpPr>
          <p:nvPr>
            <p:ph type="pic" idx="2"/>
          </p:nvPr>
        </p:nvSpPr>
        <p:spPr>
          <a:xfrm>
            <a:off x="533400" y="548640"/>
            <a:ext cx="5598160" cy="576072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5" name="Google Shape;1005;p254"/>
          <p:cNvSpPr>
            <a:spLocks noGrp="1"/>
          </p:cNvSpPr>
          <p:nvPr>
            <p:ph type="pic" idx="3"/>
          </p:nvPr>
        </p:nvSpPr>
        <p:spPr>
          <a:xfrm>
            <a:off x="8998857" y="548641"/>
            <a:ext cx="2649583" cy="2818675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6" name="Google Shape;1006;p254"/>
          <p:cNvSpPr>
            <a:spLocks noGrp="1"/>
          </p:cNvSpPr>
          <p:nvPr>
            <p:ph type="pic" idx="4"/>
          </p:nvPr>
        </p:nvSpPr>
        <p:spPr>
          <a:xfrm>
            <a:off x="6240418" y="3490445"/>
            <a:ext cx="2649583" cy="2818675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0020080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S14" preserve="1">
  <p:cSld name="18_S14">
    <p:spTree>
      <p:nvGrpSpPr>
        <p:cNvPr id="1" name="Shape 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255"/>
          <p:cNvSpPr>
            <a:spLocks noGrp="1"/>
          </p:cNvSpPr>
          <p:nvPr>
            <p:ph type="pic" idx="2"/>
          </p:nvPr>
        </p:nvSpPr>
        <p:spPr>
          <a:xfrm>
            <a:off x="508000" y="2918462"/>
            <a:ext cx="3048000" cy="1966805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9" name="Google Shape;1009;p25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0" name="Google Shape;1010;p25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11" name="Google Shape;1011;p255"/>
          <p:cNvSpPr>
            <a:spLocks noGrp="1"/>
          </p:cNvSpPr>
          <p:nvPr>
            <p:ph type="pic" idx="3"/>
          </p:nvPr>
        </p:nvSpPr>
        <p:spPr>
          <a:xfrm>
            <a:off x="2718976" y="3127761"/>
            <a:ext cx="6944277" cy="3549051"/>
          </a:xfrm>
          <a:prstGeom prst="rect">
            <a:avLst/>
          </a:prstGeom>
          <a:solidFill>
            <a:srgbClr val="E8E8E8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2" name="Google Shape;1012;p255"/>
          <p:cNvSpPr>
            <a:spLocks noGrp="1"/>
          </p:cNvSpPr>
          <p:nvPr>
            <p:ph type="pic" idx="4"/>
          </p:nvPr>
        </p:nvSpPr>
        <p:spPr>
          <a:xfrm>
            <a:off x="8636000" y="4443645"/>
            <a:ext cx="3556000" cy="2233169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14930947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S14" preserve="1">
  <p:cSld name="19_S14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" name="Google Shape;1014;p25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5" name="Google Shape;1015;p25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16" name="Google Shape;1016;p256"/>
          <p:cNvSpPr>
            <a:spLocks noGrp="1"/>
          </p:cNvSpPr>
          <p:nvPr>
            <p:ph type="pic" idx="2"/>
          </p:nvPr>
        </p:nvSpPr>
        <p:spPr>
          <a:xfrm>
            <a:off x="6096000" y="1893572"/>
            <a:ext cx="6096001" cy="44704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3434071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56" preserve="1">
  <p:cSld name="1_S56">
    <p:spTree>
      <p:nvGrpSpPr>
        <p:cNvPr id="1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Google Shape;1018;p257"/>
          <p:cNvSpPr txBox="1">
            <a:spLocks noGrp="1"/>
          </p:cNvSpPr>
          <p:nvPr>
            <p:ph type="body" idx="1"/>
          </p:nvPr>
        </p:nvSpPr>
        <p:spPr>
          <a:xfrm>
            <a:off x="6096000" y="1178427"/>
            <a:ext cx="5569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9" name="Google Shape;1019;p257"/>
          <p:cNvSpPr txBox="1">
            <a:spLocks noGrp="1"/>
          </p:cNvSpPr>
          <p:nvPr>
            <p:ph type="title"/>
          </p:nvPr>
        </p:nvSpPr>
        <p:spPr>
          <a:xfrm>
            <a:off x="6096000" y="455085"/>
            <a:ext cx="5569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A5A5A5"/>
              </a:buClr>
              <a:buSzPts val="2800"/>
              <a:buFont typeface="Roboto"/>
              <a:buNone/>
              <a:defRPr sz="3733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20" name="Google Shape;1020;p257"/>
          <p:cNvSpPr>
            <a:spLocks noGrp="1"/>
          </p:cNvSpPr>
          <p:nvPr>
            <p:ph type="pic" idx="2"/>
          </p:nvPr>
        </p:nvSpPr>
        <p:spPr>
          <a:xfrm>
            <a:off x="4204147" y="2220961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1" name="Google Shape;1021;p257"/>
          <p:cNvSpPr>
            <a:spLocks noGrp="1"/>
          </p:cNvSpPr>
          <p:nvPr>
            <p:ph type="pic" idx="3"/>
          </p:nvPr>
        </p:nvSpPr>
        <p:spPr>
          <a:xfrm>
            <a:off x="203200" y="2220961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2" name="Google Shape;1022;p257"/>
          <p:cNvSpPr>
            <a:spLocks noGrp="1"/>
          </p:cNvSpPr>
          <p:nvPr>
            <p:ph type="pic" idx="4"/>
          </p:nvPr>
        </p:nvSpPr>
        <p:spPr>
          <a:xfrm>
            <a:off x="2203673" y="177800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3" name="Google Shape;1023;p257"/>
          <p:cNvSpPr>
            <a:spLocks noGrp="1"/>
          </p:cNvSpPr>
          <p:nvPr>
            <p:ph type="pic" idx="5"/>
          </p:nvPr>
        </p:nvSpPr>
        <p:spPr>
          <a:xfrm>
            <a:off x="2203673" y="3530600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23326425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S56" preserve="1">
  <p:cSld name="2_S56">
    <p:spTree>
      <p:nvGrpSpPr>
        <p:cNvPr id="1" name="Shape 1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Google Shape;1025;p258"/>
          <p:cNvSpPr txBox="1">
            <a:spLocks noGrp="1"/>
          </p:cNvSpPr>
          <p:nvPr>
            <p:ph type="body" idx="1"/>
          </p:nvPr>
        </p:nvSpPr>
        <p:spPr>
          <a:xfrm>
            <a:off x="6096000" y="1178427"/>
            <a:ext cx="5569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6" name="Google Shape;1026;p258"/>
          <p:cNvSpPr txBox="1">
            <a:spLocks noGrp="1"/>
          </p:cNvSpPr>
          <p:nvPr>
            <p:ph type="title"/>
          </p:nvPr>
        </p:nvSpPr>
        <p:spPr>
          <a:xfrm>
            <a:off x="6096000" y="455085"/>
            <a:ext cx="5569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A5A5A5"/>
              </a:buClr>
              <a:buSzPts val="2800"/>
              <a:buFont typeface="Roboto"/>
              <a:buNone/>
              <a:defRPr sz="3733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27" name="Google Shape;1027;p258"/>
          <p:cNvSpPr>
            <a:spLocks noGrp="1"/>
          </p:cNvSpPr>
          <p:nvPr>
            <p:ph type="pic" idx="2"/>
          </p:nvPr>
        </p:nvSpPr>
        <p:spPr>
          <a:xfrm>
            <a:off x="0" y="545083"/>
            <a:ext cx="4081080" cy="2382424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8" name="Google Shape;1028;p258"/>
          <p:cNvSpPr>
            <a:spLocks noGrp="1"/>
          </p:cNvSpPr>
          <p:nvPr>
            <p:ph type="pic" idx="3"/>
          </p:nvPr>
        </p:nvSpPr>
        <p:spPr>
          <a:xfrm>
            <a:off x="1794860" y="2247863"/>
            <a:ext cx="4081080" cy="2382424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9" name="Google Shape;1029;p258"/>
          <p:cNvSpPr>
            <a:spLocks noGrp="1"/>
          </p:cNvSpPr>
          <p:nvPr>
            <p:ph type="pic" idx="4"/>
          </p:nvPr>
        </p:nvSpPr>
        <p:spPr>
          <a:xfrm>
            <a:off x="3589720" y="3950643"/>
            <a:ext cx="4081080" cy="2382424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72249202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S14" preserve="1">
  <p:cSld name="8_S14">
    <p:spTree>
      <p:nvGrpSpPr>
        <p:cNvPr id="1" name="Shape 1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Google Shape;1031;p25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2" name="Google Shape;1032;p25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33" name="Google Shape;1033;p259"/>
          <p:cNvSpPr>
            <a:spLocks noGrp="1"/>
          </p:cNvSpPr>
          <p:nvPr>
            <p:ph type="pic" idx="2"/>
          </p:nvPr>
        </p:nvSpPr>
        <p:spPr>
          <a:xfrm>
            <a:off x="6248401" y="1866900"/>
            <a:ext cx="5417417" cy="2743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4" name="Google Shape;1034;p259"/>
          <p:cNvSpPr>
            <a:spLocks noGrp="1"/>
          </p:cNvSpPr>
          <p:nvPr>
            <p:ph type="pic" idx="3"/>
          </p:nvPr>
        </p:nvSpPr>
        <p:spPr>
          <a:xfrm>
            <a:off x="508000" y="1866900"/>
            <a:ext cx="5419200" cy="2743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7061193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S14" preserve="1">
  <p:cSld name="20_S14">
    <p:spTree>
      <p:nvGrpSpPr>
        <p:cNvPr id="1" name="Shape 1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" name="Google Shape;1036;p260"/>
          <p:cNvSpPr>
            <a:spLocks noGrp="1"/>
          </p:cNvSpPr>
          <p:nvPr>
            <p:ph type="pic" idx="2"/>
          </p:nvPr>
        </p:nvSpPr>
        <p:spPr>
          <a:xfrm>
            <a:off x="517093" y="1867710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7" name="Google Shape;1037;p26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8" name="Google Shape;1038;p26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39" name="Google Shape;1039;p260"/>
          <p:cNvSpPr>
            <a:spLocks noGrp="1"/>
          </p:cNvSpPr>
          <p:nvPr>
            <p:ph type="pic" idx="3"/>
          </p:nvPr>
        </p:nvSpPr>
        <p:spPr>
          <a:xfrm>
            <a:off x="3306547" y="4137498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0" name="Google Shape;1040;p260"/>
          <p:cNvSpPr>
            <a:spLocks noGrp="1"/>
          </p:cNvSpPr>
          <p:nvPr>
            <p:ph type="pic" idx="4"/>
          </p:nvPr>
        </p:nvSpPr>
        <p:spPr>
          <a:xfrm>
            <a:off x="8885455" y="4137498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1" name="Google Shape;1041;p260"/>
          <p:cNvSpPr>
            <a:spLocks noGrp="1"/>
          </p:cNvSpPr>
          <p:nvPr>
            <p:ph type="pic" idx="5"/>
          </p:nvPr>
        </p:nvSpPr>
        <p:spPr>
          <a:xfrm>
            <a:off x="6096001" y="1867710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9450547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S2" preserve="1">
  <p:cSld name="16_S2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20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2" name="Google Shape;42;p20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43" name="Google Shape;43;p205"/>
          <p:cNvSpPr>
            <a:spLocks noGrp="1"/>
          </p:cNvSpPr>
          <p:nvPr>
            <p:ph type="pic" idx="2"/>
          </p:nvPr>
        </p:nvSpPr>
        <p:spPr>
          <a:xfrm>
            <a:off x="5569817" y="2717800"/>
            <a:ext cx="6622183" cy="274561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4" name="Google Shape;44;p205"/>
          <p:cNvSpPr>
            <a:spLocks noGrp="1"/>
          </p:cNvSpPr>
          <p:nvPr>
            <p:ph type="pic" idx="3"/>
          </p:nvPr>
        </p:nvSpPr>
        <p:spPr>
          <a:xfrm>
            <a:off x="7612600" y="1409434"/>
            <a:ext cx="2536613" cy="2536613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5" name="Google Shape;45;p205"/>
          <p:cNvSpPr>
            <a:spLocks noGrp="1"/>
          </p:cNvSpPr>
          <p:nvPr>
            <p:ph type="pic" idx="4"/>
          </p:nvPr>
        </p:nvSpPr>
        <p:spPr>
          <a:xfrm>
            <a:off x="7612600" y="3986107"/>
            <a:ext cx="2536613" cy="2536613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3561647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2" preserve="1">
  <p:cSld name="1_S2">
    <p:spTree>
      <p:nvGrpSpPr>
        <p:cNvPr id="1" name="Shape 1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" name="Google Shape;1043;p26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4" name="Google Shape;1044;p26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45" name="Google Shape;1045;p261"/>
          <p:cNvSpPr>
            <a:spLocks noGrp="1"/>
          </p:cNvSpPr>
          <p:nvPr>
            <p:ph type="pic" idx="2"/>
          </p:nvPr>
        </p:nvSpPr>
        <p:spPr>
          <a:xfrm>
            <a:off x="508000" y="1866900"/>
            <a:ext cx="3556001" cy="450849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6" name="Google Shape;1046;p261"/>
          <p:cNvSpPr>
            <a:spLocks noGrp="1"/>
          </p:cNvSpPr>
          <p:nvPr>
            <p:ph type="pic" idx="3"/>
          </p:nvPr>
        </p:nvSpPr>
        <p:spPr>
          <a:xfrm>
            <a:off x="4270808" y="1866901"/>
            <a:ext cx="3632201" cy="225424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7" name="Google Shape;1047;p261"/>
          <p:cNvSpPr>
            <a:spLocks noGrp="1"/>
          </p:cNvSpPr>
          <p:nvPr>
            <p:ph type="pic" idx="4"/>
          </p:nvPr>
        </p:nvSpPr>
        <p:spPr>
          <a:xfrm>
            <a:off x="8109817" y="1866900"/>
            <a:ext cx="3556001" cy="450849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80559963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1" preserve="1">
  <p:cSld name="S1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03935543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Slide" preserve="1">
  <p:cSld name="14_Title Slide">
    <p:spTree>
      <p:nvGrpSpPr>
        <p:cNvPr id="1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" name="Google Shape;1050;p263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51" name="Google Shape;1051;p263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4460251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5">
  <p:cSld name="S5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192"/>
          <p:cNvSpPr>
            <a:spLocks noGrp="1"/>
          </p:cNvSpPr>
          <p:nvPr>
            <p:ph type="pic" idx="2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14630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28918714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3 Images - Horizontal">
  <p:cSld name="3_3 Images - Horizontal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193"/>
          <p:cNvSpPr>
            <a:spLocks noGrp="1"/>
          </p:cNvSpPr>
          <p:nvPr>
            <p:ph type="pic" idx="2"/>
          </p:nvPr>
        </p:nvSpPr>
        <p:spPr>
          <a:xfrm>
            <a:off x="-1" y="-4"/>
            <a:ext cx="12192000" cy="68580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67124649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 31">
  <p:cSld name="L 31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194"/>
          <p:cNvSpPr>
            <a:spLocks noGrp="1"/>
          </p:cNvSpPr>
          <p:nvPr>
            <p:ph type="pic" idx="2"/>
          </p:nvPr>
        </p:nvSpPr>
        <p:spPr>
          <a:xfrm>
            <a:off x="914400" y="1198641"/>
            <a:ext cx="4460725" cy="4460720"/>
          </a:xfrm>
          <a:prstGeom prst="ellipse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91425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7F7F7F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72726368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S43">
  <p:cSld name="3_S43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195"/>
          <p:cNvSpPr>
            <a:spLocks noGrp="1"/>
          </p:cNvSpPr>
          <p:nvPr>
            <p:ph type="pic" idx="2"/>
          </p:nvPr>
        </p:nvSpPr>
        <p:spPr>
          <a:xfrm>
            <a:off x="0" y="1"/>
            <a:ext cx="12192000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" name="Google Shape;18;p195"/>
          <p:cNvSpPr>
            <a:spLocks noGrp="1"/>
          </p:cNvSpPr>
          <p:nvPr>
            <p:ph type="pic" idx="3"/>
          </p:nvPr>
        </p:nvSpPr>
        <p:spPr>
          <a:xfrm>
            <a:off x="1016000" y="1957010"/>
            <a:ext cx="3386667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9549759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_6">
  <p:cSld name="C_6">
    <p:bg>
      <p:bgPr>
        <a:solidFill>
          <a:schemeClr val="lt1"/>
        </a:solidFill>
        <a:effectLst/>
      </p:bgPr>
    </p:bg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196"/>
          <p:cNvSpPr>
            <a:spLocks noGrp="1"/>
          </p:cNvSpPr>
          <p:nvPr>
            <p:ph type="pic" idx="2"/>
          </p:nvPr>
        </p:nvSpPr>
        <p:spPr>
          <a:xfrm>
            <a:off x="533399" y="476251"/>
            <a:ext cx="5624512" cy="3024188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1548000" rIns="91425" bIns="45700" anchor="ctr" anchorCtr="0">
            <a:noAutofit/>
          </a:bodyPr>
          <a:lstStyle>
            <a:lvl1pPr marR="0" lvl="0" algn="ctr" rtl="0">
              <a:spcBef>
                <a:spcPts val="640"/>
              </a:spcBef>
              <a:spcAft>
                <a:spcPts val="0"/>
              </a:spcAft>
              <a:buClr>
                <a:srgbClr val="5B5B5B"/>
              </a:buClr>
              <a:buSzPts val="2400"/>
              <a:buFont typeface="Arial"/>
              <a:buNone/>
              <a:defRPr sz="3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15415888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_6">
  <p:cSld name="1_C_6">
    <p:bg>
      <p:bgPr>
        <a:solidFill>
          <a:schemeClr val="lt1"/>
        </a:solidFill>
        <a:effectLst/>
      </p:bgPr>
    </p:bg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197"/>
          <p:cNvSpPr>
            <a:spLocks noGrp="1"/>
          </p:cNvSpPr>
          <p:nvPr>
            <p:ph type="pic" idx="2"/>
          </p:nvPr>
        </p:nvSpPr>
        <p:spPr>
          <a:xfrm>
            <a:off x="0" y="0"/>
            <a:ext cx="53848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1548000" rIns="91425" bIns="45700" anchor="ctr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97940469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S43">
  <p:cSld name="4_S43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198"/>
          <p:cNvSpPr>
            <a:spLocks noGrp="1"/>
          </p:cNvSpPr>
          <p:nvPr>
            <p:ph type="pic" idx="2"/>
          </p:nvPr>
        </p:nvSpPr>
        <p:spPr>
          <a:xfrm>
            <a:off x="0" y="1"/>
            <a:ext cx="12192000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3617410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S2" preserve="1">
  <p:cSld name="13_S2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206"/>
          <p:cNvSpPr>
            <a:spLocks noGrp="1"/>
          </p:cNvSpPr>
          <p:nvPr>
            <p:ph type="pic" idx="2"/>
          </p:nvPr>
        </p:nvSpPr>
        <p:spPr>
          <a:xfrm>
            <a:off x="0" y="1"/>
            <a:ext cx="60960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8" name="Google Shape;48;p206"/>
          <p:cNvSpPr>
            <a:spLocks noGrp="1"/>
          </p:cNvSpPr>
          <p:nvPr>
            <p:ph type="pic" idx="3"/>
          </p:nvPr>
        </p:nvSpPr>
        <p:spPr>
          <a:xfrm>
            <a:off x="4562544" y="1895544"/>
            <a:ext cx="3066912" cy="3066912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8462724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">
  <p:cSld name="7_Title Slide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199"/>
          <p:cNvSpPr>
            <a:spLocks noGrp="1"/>
          </p:cNvSpPr>
          <p:nvPr>
            <p:ph type="pic" idx="2"/>
          </p:nvPr>
        </p:nvSpPr>
        <p:spPr>
          <a:xfrm>
            <a:off x="0" y="0"/>
            <a:ext cx="6099859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365750" anchor="b" anchorCtr="0">
            <a:noAutofit/>
          </a:bodyPr>
          <a:lstStyle>
            <a:lvl1pPr marR="0" lvl="0" algn="ctr" rtl="0">
              <a:spcBef>
                <a:spcPts val="400"/>
              </a:spcBef>
              <a:spcAft>
                <a:spcPts val="0"/>
              </a:spcAft>
              <a:buClr>
                <a:srgbClr val="A5A5A5"/>
              </a:buClr>
              <a:buSzPts val="1500"/>
              <a:buFont typeface="Arial"/>
              <a:buNone/>
              <a:defRPr sz="20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9726008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S2">
  <p:cSld name="25_S2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200"/>
          <p:cNvSpPr>
            <a:spLocks noGrp="1"/>
          </p:cNvSpPr>
          <p:nvPr>
            <p:ph type="pic" idx="2"/>
          </p:nvPr>
        </p:nvSpPr>
        <p:spPr>
          <a:xfrm>
            <a:off x="0" y="1"/>
            <a:ext cx="70104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41961961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3 Images - Horizontal">
  <p:cSld name="2_3 Images - Horizontal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201"/>
          <p:cNvSpPr>
            <a:spLocks noGrp="1"/>
          </p:cNvSpPr>
          <p:nvPr>
            <p:ph type="pic" idx="2"/>
          </p:nvPr>
        </p:nvSpPr>
        <p:spPr>
          <a:xfrm>
            <a:off x="0" y="3"/>
            <a:ext cx="12192000" cy="6857999"/>
          </a:xfrm>
          <a:prstGeom prst="rect">
            <a:avLst/>
          </a:prstGeom>
          <a:solidFill>
            <a:srgbClr val="F2F2F2">
              <a:alpha val="69803"/>
            </a:srgbClr>
          </a:solidFill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R="0" lvl="0" algn="ctr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90422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S43">
  <p:cSld name="2_S43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202"/>
          <p:cNvSpPr>
            <a:spLocks noGrp="1"/>
          </p:cNvSpPr>
          <p:nvPr>
            <p:ph type="pic" idx="2"/>
          </p:nvPr>
        </p:nvSpPr>
        <p:spPr>
          <a:xfrm>
            <a:off x="0" y="477035"/>
            <a:ext cx="12192000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74735375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S2">
  <p:cSld name="12_S2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203"/>
          <p:cNvSpPr>
            <a:spLocks noGrp="1"/>
          </p:cNvSpPr>
          <p:nvPr>
            <p:ph type="pic" idx="2"/>
          </p:nvPr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4819126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S2">
  <p:cSld name="15_S2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20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7" name="Google Shape;37;p20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38" name="Google Shape;38;p204"/>
          <p:cNvSpPr>
            <a:spLocks noGrp="1"/>
          </p:cNvSpPr>
          <p:nvPr>
            <p:ph type="pic" idx="2"/>
          </p:nvPr>
        </p:nvSpPr>
        <p:spPr>
          <a:xfrm>
            <a:off x="0" y="3835400"/>
            <a:ext cx="12192000" cy="30226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" name="Google Shape;39;p204"/>
          <p:cNvSpPr>
            <a:spLocks noGrp="1"/>
          </p:cNvSpPr>
          <p:nvPr>
            <p:ph type="pic" idx="3"/>
          </p:nvPr>
        </p:nvSpPr>
        <p:spPr>
          <a:xfrm>
            <a:off x="508000" y="1496181"/>
            <a:ext cx="4707467" cy="4707467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982777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S2">
  <p:cSld name="16_S2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20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2" name="Google Shape;42;p20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43" name="Google Shape;43;p205"/>
          <p:cNvSpPr>
            <a:spLocks noGrp="1"/>
          </p:cNvSpPr>
          <p:nvPr>
            <p:ph type="pic" idx="2"/>
          </p:nvPr>
        </p:nvSpPr>
        <p:spPr>
          <a:xfrm>
            <a:off x="5569817" y="2717800"/>
            <a:ext cx="6622183" cy="274561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4" name="Google Shape;44;p205"/>
          <p:cNvSpPr>
            <a:spLocks noGrp="1"/>
          </p:cNvSpPr>
          <p:nvPr>
            <p:ph type="pic" idx="3"/>
          </p:nvPr>
        </p:nvSpPr>
        <p:spPr>
          <a:xfrm>
            <a:off x="7612600" y="1409434"/>
            <a:ext cx="2536613" cy="2536613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5" name="Google Shape;45;p205"/>
          <p:cNvSpPr>
            <a:spLocks noGrp="1"/>
          </p:cNvSpPr>
          <p:nvPr>
            <p:ph type="pic" idx="4"/>
          </p:nvPr>
        </p:nvSpPr>
        <p:spPr>
          <a:xfrm>
            <a:off x="7612600" y="3986107"/>
            <a:ext cx="2536613" cy="2536613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7176126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S2">
  <p:cSld name="13_S2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206"/>
          <p:cNvSpPr>
            <a:spLocks noGrp="1"/>
          </p:cNvSpPr>
          <p:nvPr>
            <p:ph type="pic" idx="2"/>
          </p:nvPr>
        </p:nvSpPr>
        <p:spPr>
          <a:xfrm>
            <a:off x="0" y="1"/>
            <a:ext cx="60960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8" name="Google Shape;48;p206"/>
          <p:cNvSpPr>
            <a:spLocks noGrp="1"/>
          </p:cNvSpPr>
          <p:nvPr>
            <p:ph type="pic" idx="3"/>
          </p:nvPr>
        </p:nvSpPr>
        <p:spPr>
          <a:xfrm>
            <a:off x="4562544" y="1895544"/>
            <a:ext cx="3066912" cy="3066912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5908706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S2">
  <p:cSld name="19_S2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207"/>
          <p:cNvSpPr>
            <a:spLocks noGrp="1"/>
          </p:cNvSpPr>
          <p:nvPr>
            <p:ph type="pic" idx="2"/>
          </p:nvPr>
        </p:nvSpPr>
        <p:spPr>
          <a:xfrm>
            <a:off x="6096000" y="1"/>
            <a:ext cx="60960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1" name="Google Shape;51;p207"/>
          <p:cNvSpPr>
            <a:spLocks noGrp="1"/>
          </p:cNvSpPr>
          <p:nvPr>
            <p:ph type="pic" idx="3"/>
          </p:nvPr>
        </p:nvSpPr>
        <p:spPr>
          <a:xfrm>
            <a:off x="4562544" y="1895544"/>
            <a:ext cx="3066912" cy="3066912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80435004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09">
  <p:cSld name="Pic09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208"/>
          <p:cNvSpPr>
            <a:spLocks noGrp="1"/>
          </p:cNvSpPr>
          <p:nvPr>
            <p:ph type="pic" idx="2"/>
          </p:nvPr>
        </p:nvSpPr>
        <p:spPr>
          <a:xfrm>
            <a:off x="508003" y="1955546"/>
            <a:ext cx="5280760" cy="4301321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4" name="Google Shape;54;p20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5" name="Google Shape;55;p20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955688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S2" preserve="1">
  <p:cSld name="19_S2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207"/>
          <p:cNvSpPr>
            <a:spLocks noGrp="1"/>
          </p:cNvSpPr>
          <p:nvPr>
            <p:ph type="pic" idx="2"/>
          </p:nvPr>
        </p:nvSpPr>
        <p:spPr>
          <a:xfrm>
            <a:off x="6096000" y="1"/>
            <a:ext cx="60960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1" name="Google Shape;51;p207"/>
          <p:cNvSpPr>
            <a:spLocks noGrp="1"/>
          </p:cNvSpPr>
          <p:nvPr>
            <p:ph type="pic" idx="3"/>
          </p:nvPr>
        </p:nvSpPr>
        <p:spPr>
          <a:xfrm>
            <a:off x="4562544" y="1895544"/>
            <a:ext cx="3066912" cy="3066912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43309163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Pic09">
  <p:cSld name="1_Pic09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20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" name="Google Shape;58;p20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59" name="Google Shape;59;p209"/>
          <p:cNvSpPr>
            <a:spLocks noGrp="1"/>
          </p:cNvSpPr>
          <p:nvPr>
            <p:ph type="pic" idx="2"/>
          </p:nvPr>
        </p:nvSpPr>
        <p:spPr>
          <a:xfrm>
            <a:off x="540842" y="1847851"/>
            <a:ext cx="5059860" cy="4546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1548000" rIns="91425" bIns="45700" anchor="ctr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4679045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11">
  <p:cSld name="Pic11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210"/>
          <p:cNvSpPr>
            <a:spLocks noGrp="1"/>
          </p:cNvSpPr>
          <p:nvPr>
            <p:ph type="pic" idx="2"/>
          </p:nvPr>
        </p:nvSpPr>
        <p:spPr>
          <a:xfrm>
            <a:off x="6385124" y="1955546"/>
            <a:ext cx="5280696" cy="4301321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62" name="Google Shape;62;p21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63" name="Google Shape;63;p21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71863815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S2">
  <p:cSld name="11_S2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211"/>
          <p:cNvSpPr>
            <a:spLocks noGrp="1"/>
          </p:cNvSpPr>
          <p:nvPr>
            <p:ph type="pic" idx="2"/>
          </p:nvPr>
        </p:nvSpPr>
        <p:spPr>
          <a:xfrm>
            <a:off x="0" y="508654"/>
            <a:ext cx="12192000" cy="584069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46790132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S2">
  <p:cSld name="31_S2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21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68" name="Google Shape;68;p21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69" name="Google Shape;69;p212"/>
          <p:cNvSpPr>
            <a:spLocks noGrp="1"/>
          </p:cNvSpPr>
          <p:nvPr>
            <p:ph type="pic" idx="2"/>
          </p:nvPr>
        </p:nvSpPr>
        <p:spPr>
          <a:xfrm>
            <a:off x="4983983" y="2050975"/>
            <a:ext cx="2224035" cy="414226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187"/>
              </a:spcBef>
              <a:spcAft>
                <a:spcPts val="0"/>
              </a:spcAft>
              <a:buClr>
                <a:srgbClr val="5B5B5B"/>
              </a:buClr>
              <a:buSzPts val="700"/>
              <a:buFont typeface="Arial"/>
              <a:buNone/>
              <a:defRPr sz="9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5200981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S2">
  <p:cSld name="20_S2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21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2" name="Google Shape;72;p21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73" name="Google Shape;73;p213"/>
          <p:cNvSpPr>
            <a:spLocks noGrp="1"/>
          </p:cNvSpPr>
          <p:nvPr>
            <p:ph type="pic" idx="2"/>
          </p:nvPr>
        </p:nvSpPr>
        <p:spPr>
          <a:xfrm>
            <a:off x="7772151" y="1608668"/>
            <a:ext cx="3893667" cy="499687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1008000" rIns="0" bIns="274300" anchor="ctr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5B5B5B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8550774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S2">
  <p:cSld name="33_S2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21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" name="Google Shape;76;p21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64767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S31">
  <p:cSld name="7_S31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216"/>
          <p:cNvSpPr>
            <a:spLocks noGrp="1"/>
          </p:cNvSpPr>
          <p:nvPr>
            <p:ph type="pic" idx="2"/>
          </p:nvPr>
        </p:nvSpPr>
        <p:spPr>
          <a:xfrm>
            <a:off x="3" y="0"/>
            <a:ext cx="5079997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84374122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S31">
  <p:cSld name="6_S31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217"/>
          <p:cNvSpPr>
            <a:spLocks noGrp="1"/>
          </p:cNvSpPr>
          <p:nvPr>
            <p:ph type="pic" idx="2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85" name="Google Shape;85;p217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86" name="Google Shape;86;p217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oboto"/>
              <a:buNone/>
              <a:defRPr sz="48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4371077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S31">
  <p:cSld name="9_S31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218"/>
          <p:cNvSpPr>
            <a:spLocks noGrp="1"/>
          </p:cNvSpPr>
          <p:nvPr>
            <p:ph type="pic" idx="2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2474821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S31">
  <p:cSld name="8_S31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219"/>
          <p:cNvSpPr>
            <a:spLocks noGrp="1"/>
          </p:cNvSpPr>
          <p:nvPr>
            <p:ph type="pic" idx="2"/>
          </p:nvPr>
        </p:nvSpPr>
        <p:spPr>
          <a:xfrm>
            <a:off x="0" y="846668"/>
            <a:ext cx="12192000" cy="516466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6924811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09" preserve="1">
  <p:cSld name="Pic09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208"/>
          <p:cNvSpPr>
            <a:spLocks noGrp="1"/>
          </p:cNvSpPr>
          <p:nvPr>
            <p:ph type="pic" idx="2"/>
          </p:nvPr>
        </p:nvSpPr>
        <p:spPr>
          <a:xfrm>
            <a:off x="508003" y="1955546"/>
            <a:ext cx="5280760" cy="4301321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4" name="Google Shape;54;p20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5" name="Google Shape;55;p20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63288533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S2">
  <p:cSld name="14_S2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220"/>
          <p:cNvSpPr>
            <a:spLocks noGrp="1"/>
          </p:cNvSpPr>
          <p:nvPr>
            <p:ph type="pic" idx="2"/>
          </p:nvPr>
        </p:nvSpPr>
        <p:spPr>
          <a:xfrm>
            <a:off x="6096000" y="1"/>
            <a:ext cx="60960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3" name="Google Shape;93;p220"/>
          <p:cNvSpPr>
            <a:spLocks noGrp="1"/>
          </p:cNvSpPr>
          <p:nvPr>
            <p:ph type="pic" idx="3"/>
          </p:nvPr>
        </p:nvSpPr>
        <p:spPr>
          <a:xfrm>
            <a:off x="7247467" y="1532465"/>
            <a:ext cx="3793067" cy="3793067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5400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431794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S2">
  <p:cSld name="17_S2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22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" name="Google Shape;96;p22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97" name="Google Shape;97;p221"/>
          <p:cNvSpPr>
            <a:spLocks noGrp="1"/>
          </p:cNvSpPr>
          <p:nvPr>
            <p:ph type="pic" idx="2"/>
          </p:nvPr>
        </p:nvSpPr>
        <p:spPr>
          <a:xfrm>
            <a:off x="508000" y="1940560"/>
            <a:ext cx="4350701" cy="43440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322502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S2">
  <p:cSld name="22_S2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22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" name="Google Shape;100;p22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1" name="Google Shape;101;p222"/>
          <p:cNvSpPr>
            <a:spLocks noGrp="1"/>
          </p:cNvSpPr>
          <p:nvPr>
            <p:ph type="pic" idx="2"/>
          </p:nvPr>
        </p:nvSpPr>
        <p:spPr>
          <a:xfrm flipH="1">
            <a:off x="507999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" name="Google Shape;102;p222"/>
          <p:cNvSpPr>
            <a:spLocks noGrp="1"/>
          </p:cNvSpPr>
          <p:nvPr>
            <p:ph type="pic" idx="3"/>
          </p:nvPr>
        </p:nvSpPr>
        <p:spPr>
          <a:xfrm>
            <a:off x="3445381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" name="Google Shape;103;p222"/>
          <p:cNvSpPr>
            <a:spLocks noGrp="1"/>
          </p:cNvSpPr>
          <p:nvPr>
            <p:ph type="pic" idx="4"/>
          </p:nvPr>
        </p:nvSpPr>
        <p:spPr>
          <a:xfrm>
            <a:off x="6382761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" name="Google Shape;104;p222"/>
          <p:cNvSpPr>
            <a:spLocks noGrp="1"/>
          </p:cNvSpPr>
          <p:nvPr>
            <p:ph type="pic" idx="5"/>
          </p:nvPr>
        </p:nvSpPr>
        <p:spPr>
          <a:xfrm>
            <a:off x="9320142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7269549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S2">
  <p:cSld name="23_S2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22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7" name="Google Shape;107;p22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8" name="Google Shape;108;p223"/>
          <p:cNvSpPr>
            <a:spLocks noGrp="1"/>
          </p:cNvSpPr>
          <p:nvPr>
            <p:ph type="pic" idx="2"/>
          </p:nvPr>
        </p:nvSpPr>
        <p:spPr>
          <a:xfrm>
            <a:off x="2979936" y="3053437"/>
            <a:ext cx="2100064" cy="2100064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9" name="Google Shape;109;p223"/>
          <p:cNvSpPr>
            <a:spLocks noGrp="1"/>
          </p:cNvSpPr>
          <p:nvPr>
            <p:ph type="pic" idx="3"/>
          </p:nvPr>
        </p:nvSpPr>
        <p:spPr>
          <a:xfrm>
            <a:off x="508001" y="3053194"/>
            <a:ext cx="2095132" cy="2095132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0" name="Google Shape;110;p223"/>
          <p:cNvSpPr>
            <a:spLocks noGrp="1"/>
          </p:cNvSpPr>
          <p:nvPr>
            <p:ph type="pic" idx="4"/>
          </p:nvPr>
        </p:nvSpPr>
        <p:spPr>
          <a:xfrm>
            <a:off x="1729252" y="1803400"/>
            <a:ext cx="2096017" cy="2096019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1" name="Google Shape;111;p223"/>
          <p:cNvSpPr>
            <a:spLocks noGrp="1"/>
          </p:cNvSpPr>
          <p:nvPr>
            <p:ph type="pic" idx="5"/>
          </p:nvPr>
        </p:nvSpPr>
        <p:spPr>
          <a:xfrm>
            <a:off x="1731419" y="4276989"/>
            <a:ext cx="2098411" cy="2098412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60961436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S2">
  <p:cSld name="24_S2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22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4" name="Google Shape;114;p22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15" name="Google Shape;115;p224"/>
          <p:cNvSpPr>
            <a:spLocks noGrp="1"/>
          </p:cNvSpPr>
          <p:nvPr>
            <p:ph type="pic" idx="2"/>
          </p:nvPr>
        </p:nvSpPr>
        <p:spPr>
          <a:xfrm>
            <a:off x="2540149" y="3079712"/>
            <a:ext cx="1814799" cy="2076488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133"/>
              </a:spcBef>
              <a:spcAft>
                <a:spcPts val="0"/>
              </a:spcAft>
              <a:buClr>
                <a:srgbClr val="5B5B5B"/>
              </a:buClr>
              <a:buSzPts val="500"/>
              <a:buFont typeface="Arial"/>
              <a:buNone/>
              <a:defRPr sz="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6" name="Google Shape;116;p224"/>
          <p:cNvSpPr>
            <a:spLocks noGrp="1"/>
          </p:cNvSpPr>
          <p:nvPr>
            <p:ph type="pic" idx="3"/>
          </p:nvPr>
        </p:nvSpPr>
        <p:spPr>
          <a:xfrm>
            <a:off x="6180898" y="3079712"/>
            <a:ext cx="1814799" cy="2076488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133"/>
              </a:spcBef>
              <a:spcAft>
                <a:spcPts val="0"/>
              </a:spcAft>
              <a:buClr>
                <a:srgbClr val="5B5B5B"/>
              </a:buClr>
              <a:buSzPts val="500"/>
              <a:buFont typeface="Arial"/>
              <a:buNone/>
              <a:defRPr sz="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7" name="Google Shape;117;p224"/>
          <p:cNvSpPr>
            <a:spLocks noGrp="1"/>
          </p:cNvSpPr>
          <p:nvPr>
            <p:ph type="pic" idx="4"/>
          </p:nvPr>
        </p:nvSpPr>
        <p:spPr>
          <a:xfrm>
            <a:off x="9821647" y="3079712"/>
            <a:ext cx="1814799" cy="2076488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133"/>
              </a:spcBef>
              <a:spcAft>
                <a:spcPts val="0"/>
              </a:spcAft>
              <a:buClr>
                <a:srgbClr val="5B5B5B"/>
              </a:buClr>
              <a:buSzPts val="500"/>
              <a:buFont typeface="Arial"/>
              <a:buNone/>
              <a:defRPr sz="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64335826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S2">
  <p:cSld name="28_S2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22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0" name="Google Shape;120;p22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21" name="Google Shape;121;p225"/>
          <p:cNvSpPr>
            <a:spLocks noGrp="1"/>
          </p:cNvSpPr>
          <p:nvPr>
            <p:ph type="pic" idx="2"/>
          </p:nvPr>
        </p:nvSpPr>
        <p:spPr>
          <a:xfrm>
            <a:off x="-961" y="4404743"/>
            <a:ext cx="2509327" cy="245295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5B5B5B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2" name="Google Shape;122;p225"/>
          <p:cNvSpPr>
            <a:spLocks noGrp="1"/>
          </p:cNvSpPr>
          <p:nvPr>
            <p:ph type="pic" idx="3"/>
          </p:nvPr>
        </p:nvSpPr>
        <p:spPr>
          <a:xfrm>
            <a:off x="8482133" y="1676057"/>
            <a:ext cx="3709868" cy="4902265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65934999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S2">
  <p:cSld name="29_S2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22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5" name="Google Shape;125;p22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26" name="Google Shape;126;p226"/>
          <p:cNvSpPr>
            <a:spLocks noGrp="1"/>
          </p:cNvSpPr>
          <p:nvPr>
            <p:ph type="pic" idx="2"/>
          </p:nvPr>
        </p:nvSpPr>
        <p:spPr>
          <a:xfrm rot="1109790">
            <a:off x="385073" y="4070329"/>
            <a:ext cx="2686113" cy="180820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7" name="Google Shape;127;p226"/>
          <p:cNvSpPr>
            <a:spLocks noGrp="1"/>
          </p:cNvSpPr>
          <p:nvPr>
            <p:ph type="pic" idx="3"/>
          </p:nvPr>
        </p:nvSpPr>
        <p:spPr>
          <a:xfrm rot="-1382752">
            <a:off x="3109059" y="2204581"/>
            <a:ext cx="2796015" cy="1999575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8" name="Google Shape;128;p226"/>
          <p:cNvSpPr>
            <a:spLocks noGrp="1"/>
          </p:cNvSpPr>
          <p:nvPr>
            <p:ph type="pic" idx="4"/>
          </p:nvPr>
        </p:nvSpPr>
        <p:spPr>
          <a:xfrm rot="1800000">
            <a:off x="5751751" y="4056236"/>
            <a:ext cx="2590103" cy="165332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9" name="Google Shape;129;p226"/>
          <p:cNvSpPr>
            <a:spLocks noGrp="1"/>
          </p:cNvSpPr>
          <p:nvPr>
            <p:ph type="pic" idx="5"/>
          </p:nvPr>
        </p:nvSpPr>
        <p:spPr>
          <a:xfrm rot="-900000">
            <a:off x="8753529" y="2377706"/>
            <a:ext cx="2590103" cy="16533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33414356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S2">
  <p:cSld name="18_S2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227"/>
          <p:cNvSpPr>
            <a:spLocks noGrp="1"/>
          </p:cNvSpPr>
          <p:nvPr>
            <p:ph type="pic" idx="2"/>
          </p:nvPr>
        </p:nvSpPr>
        <p:spPr>
          <a:xfrm>
            <a:off x="0" y="3421211"/>
            <a:ext cx="6096000" cy="343678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2" name="Google Shape;132;p227"/>
          <p:cNvSpPr>
            <a:spLocks noGrp="1"/>
          </p:cNvSpPr>
          <p:nvPr>
            <p:ph type="pic" idx="3"/>
          </p:nvPr>
        </p:nvSpPr>
        <p:spPr>
          <a:xfrm>
            <a:off x="6096000" y="0"/>
            <a:ext cx="6096000" cy="343678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1218134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S14">
  <p:cSld name="22_S14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28"/>
          <p:cNvSpPr>
            <a:spLocks noGrp="1"/>
          </p:cNvSpPr>
          <p:nvPr>
            <p:ph type="pic" idx="2"/>
          </p:nvPr>
        </p:nvSpPr>
        <p:spPr>
          <a:xfrm>
            <a:off x="508000" y="3343152"/>
            <a:ext cx="3759200" cy="303224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5" name="Google Shape;135;p22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6" name="Google Shape;136;p22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37" name="Google Shape;137;p228"/>
          <p:cNvSpPr>
            <a:spLocks noGrp="1"/>
          </p:cNvSpPr>
          <p:nvPr>
            <p:ph type="pic" idx="3"/>
          </p:nvPr>
        </p:nvSpPr>
        <p:spPr>
          <a:xfrm>
            <a:off x="2997200" y="2108200"/>
            <a:ext cx="2540000" cy="2048816"/>
          </a:xfrm>
          <a:prstGeom prst="rect">
            <a:avLst/>
          </a:prstGeom>
          <a:solidFill>
            <a:srgbClr val="F2F2F2"/>
          </a:solidFill>
          <a:ln w="381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8" name="Google Shape;138;p228"/>
          <p:cNvSpPr>
            <a:spLocks noGrp="1"/>
          </p:cNvSpPr>
          <p:nvPr>
            <p:ph type="pic" idx="4"/>
          </p:nvPr>
        </p:nvSpPr>
        <p:spPr>
          <a:xfrm>
            <a:off x="4064000" y="3860732"/>
            <a:ext cx="2540000" cy="2048816"/>
          </a:xfrm>
          <a:prstGeom prst="rect">
            <a:avLst/>
          </a:prstGeom>
          <a:solidFill>
            <a:srgbClr val="F2F2F2"/>
          </a:solidFill>
          <a:ln w="381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84542852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S14">
  <p:cSld name="23_S14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22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1" name="Google Shape;141;p22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42" name="Google Shape;142;p229"/>
          <p:cNvSpPr>
            <a:spLocks noGrp="1"/>
          </p:cNvSpPr>
          <p:nvPr>
            <p:ph type="pic" idx="2"/>
          </p:nvPr>
        </p:nvSpPr>
        <p:spPr>
          <a:xfrm>
            <a:off x="6748377" y="4605984"/>
            <a:ext cx="2540000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3" name="Google Shape;143;p229"/>
          <p:cNvSpPr>
            <a:spLocks noGrp="1"/>
          </p:cNvSpPr>
          <p:nvPr>
            <p:ph type="pic" idx="3"/>
          </p:nvPr>
        </p:nvSpPr>
        <p:spPr>
          <a:xfrm>
            <a:off x="5535951" y="2668635"/>
            <a:ext cx="2838027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4" name="Google Shape;144;p229"/>
          <p:cNvSpPr>
            <a:spLocks noGrp="1"/>
          </p:cNvSpPr>
          <p:nvPr>
            <p:ph type="pic" idx="4"/>
          </p:nvPr>
        </p:nvSpPr>
        <p:spPr>
          <a:xfrm>
            <a:off x="8018377" y="1669627"/>
            <a:ext cx="2540000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5" name="Google Shape;145;p229"/>
          <p:cNvSpPr>
            <a:spLocks noGrp="1"/>
          </p:cNvSpPr>
          <p:nvPr>
            <p:ph type="pic" idx="5"/>
          </p:nvPr>
        </p:nvSpPr>
        <p:spPr>
          <a:xfrm>
            <a:off x="9125817" y="3422159"/>
            <a:ext cx="2540000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012142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Pic09" preserve="1">
  <p:cSld name="1_Pic09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20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" name="Google Shape;58;p20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59" name="Google Shape;59;p209"/>
          <p:cNvSpPr>
            <a:spLocks noGrp="1"/>
          </p:cNvSpPr>
          <p:nvPr>
            <p:ph type="pic" idx="2"/>
          </p:nvPr>
        </p:nvSpPr>
        <p:spPr>
          <a:xfrm>
            <a:off x="540842" y="1847851"/>
            <a:ext cx="5059860" cy="4546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1548000" rIns="91425" bIns="45700" anchor="ctr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20980181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S14">
  <p:cSld name="24_S14"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230"/>
          <p:cNvSpPr>
            <a:spLocks noGrp="1"/>
          </p:cNvSpPr>
          <p:nvPr>
            <p:ph type="pic" idx="2"/>
          </p:nvPr>
        </p:nvSpPr>
        <p:spPr>
          <a:xfrm>
            <a:off x="8128001" y="1938984"/>
            <a:ext cx="3537817" cy="2048816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8" name="Google Shape;148;p230"/>
          <p:cNvSpPr>
            <a:spLocks noGrp="1"/>
          </p:cNvSpPr>
          <p:nvPr>
            <p:ph type="pic" idx="3"/>
          </p:nvPr>
        </p:nvSpPr>
        <p:spPr>
          <a:xfrm>
            <a:off x="508001" y="1938984"/>
            <a:ext cx="3537817" cy="2048816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9" name="Google Shape;149;p23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0" name="Google Shape;150;p23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51" name="Google Shape;151;p230"/>
          <p:cNvSpPr>
            <a:spLocks noGrp="1"/>
          </p:cNvSpPr>
          <p:nvPr>
            <p:ph type="pic" idx="4"/>
          </p:nvPr>
        </p:nvSpPr>
        <p:spPr>
          <a:xfrm>
            <a:off x="3555237" y="3835400"/>
            <a:ext cx="5080000" cy="2556816"/>
          </a:xfrm>
          <a:prstGeom prst="rect">
            <a:avLst/>
          </a:prstGeom>
          <a:solidFill>
            <a:srgbClr val="F2F2F2"/>
          </a:solidFill>
          <a:ln w="127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26067470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S2">
  <p:cSld name="30_S2"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231"/>
          <p:cNvSpPr>
            <a:spLocks noGrp="1"/>
          </p:cNvSpPr>
          <p:nvPr>
            <p:ph type="pic" idx="2"/>
          </p:nvPr>
        </p:nvSpPr>
        <p:spPr>
          <a:xfrm>
            <a:off x="0" y="2330557"/>
            <a:ext cx="6197600" cy="353684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4" name="Google Shape;154;p231"/>
          <p:cNvSpPr>
            <a:spLocks noGrp="1"/>
          </p:cNvSpPr>
          <p:nvPr>
            <p:ph type="pic" idx="3"/>
          </p:nvPr>
        </p:nvSpPr>
        <p:spPr>
          <a:xfrm>
            <a:off x="1608111" y="2608288"/>
            <a:ext cx="2981379" cy="2981379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5" name="Google Shape;155;p23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6" name="Google Shape;156;p23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32366890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S2">
  <p:cSld name="32_S2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p23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9" name="Google Shape;159;p23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60" name="Google Shape;160;p232"/>
          <p:cNvSpPr>
            <a:spLocks noGrp="1"/>
          </p:cNvSpPr>
          <p:nvPr>
            <p:ph type="pic" idx="2"/>
          </p:nvPr>
        </p:nvSpPr>
        <p:spPr>
          <a:xfrm>
            <a:off x="512298" y="1472266"/>
            <a:ext cx="4640657" cy="49657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60620264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S14">
  <p:cSld name="11_S14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3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63" name="Google Shape;163;p23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64" name="Google Shape;164;p233"/>
          <p:cNvSpPr>
            <a:spLocks noGrp="1"/>
          </p:cNvSpPr>
          <p:nvPr>
            <p:ph type="pic" idx="2"/>
          </p:nvPr>
        </p:nvSpPr>
        <p:spPr>
          <a:xfrm>
            <a:off x="1036407" y="2064815"/>
            <a:ext cx="4097104" cy="4097104"/>
          </a:xfrm>
          <a:prstGeom prst="ellipse">
            <a:avLst/>
          </a:prstGeom>
          <a:solidFill>
            <a:srgbClr val="E8E8E8"/>
          </a:solidFill>
          <a:ln w="9525" cap="flat" cmpd="sng">
            <a:solidFill>
              <a:srgbClr val="5B5B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10058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87320028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eam">
  <p:cSld name="4_Team"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166;p234"/>
          <p:cNvSpPr>
            <a:spLocks noGrp="1"/>
          </p:cNvSpPr>
          <p:nvPr>
            <p:ph type="pic" idx="2"/>
          </p:nvPr>
        </p:nvSpPr>
        <p:spPr>
          <a:xfrm>
            <a:off x="1270000" y="1310728"/>
            <a:ext cx="3556000" cy="3556000"/>
          </a:xfrm>
          <a:prstGeom prst="ellipse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82295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67" name="Google Shape;167;p234"/>
          <p:cNvSpPr txBox="1">
            <a:spLocks noGrp="1"/>
          </p:cNvSpPr>
          <p:nvPr>
            <p:ph type="body" idx="1"/>
          </p:nvPr>
        </p:nvSpPr>
        <p:spPr>
          <a:xfrm>
            <a:off x="6282266" y="1178429"/>
            <a:ext cx="6214535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68" name="Google Shape;168;p234"/>
          <p:cNvSpPr txBox="1">
            <a:spLocks noGrp="1"/>
          </p:cNvSpPr>
          <p:nvPr>
            <p:ph type="title"/>
          </p:nvPr>
        </p:nvSpPr>
        <p:spPr>
          <a:xfrm>
            <a:off x="6282266" y="455086"/>
            <a:ext cx="6214535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0965327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eam">
  <p:cSld name="1_Team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235"/>
          <p:cNvSpPr>
            <a:spLocks noGrp="1"/>
          </p:cNvSpPr>
          <p:nvPr>
            <p:ph type="pic" idx="2"/>
          </p:nvPr>
        </p:nvSpPr>
        <p:spPr>
          <a:xfrm>
            <a:off x="3486213" y="2277026"/>
            <a:ext cx="2426209" cy="2426209"/>
          </a:xfrm>
          <a:prstGeom prst="rect">
            <a:avLst/>
          </a:prstGeom>
          <a:solidFill>
            <a:srgbClr val="E8E8E8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1" name="Google Shape;171;p235"/>
          <p:cNvSpPr>
            <a:spLocks noGrp="1"/>
          </p:cNvSpPr>
          <p:nvPr>
            <p:ph type="pic" idx="3"/>
          </p:nvPr>
        </p:nvSpPr>
        <p:spPr>
          <a:xfrm>
            <a:off x="6275022" y="2277026"/>
            <a:ext cx="2426209" cy="2426209"/>
          </a:xfrm>
          <a:prstGeom prst="rect">
            <a:avLst/>
          </a:prstGeom>
          <a:solidFill>
            <a:srgbClr val="E8E8E8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2" name="Google Shape;172;p23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3" name="Google Shape;173;p23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40165509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eam">
  <p:cSld name="9_Team"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p236"/>
          <p:cNvSpPr>
            <a:spLocks noGrp="1"/>
          </p:cNvSpPr>
          <p:nvPr>
            <p:ph type="pic" idx="2"/>
          </p:nvPr>
        </p:nvSpPr>
        <p:spPr>
          <a:xfrm>
            <a:off x="1320941" y="1799326"/>
            <a:ext cx="4426147" cy="2468540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6" name="Google Shape;176;p236"/>
          <p:cNvSpPr>
            <a:spLocks noGrp="1"/>
          </p:cNvSpPr>
          <p:nvPr>
            <p:ph type="pic" idx="3"/>
          </p:nvPr>
        </p:nvSpPr>
        <p:spPr>
          <a:xfrm>
            <a:off x="6445055" y="1799326"/>
            <a:ext cx="4426147" cy="2468540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7" name="Google Shape;177;p23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8" name="Google Shape;178;p23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0469485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eam">
  <p:cSld name="10_Team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237"/>
          <p:cNvSpPr>
            <a:spLocks noGrp="1"/>
          </p:cNvSpPr>
          <p:nvPr>
            <p:ph type="pic" idx="2"/>
          </p:nvPr>
        </p:nvSpPr>
        <p:spPr>
          <a:xfrm>
            <a:off x="737913" y="1799326"/>
            <a:ext cx="3169307" cy="246854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1" name="Google Shape;181;p237"/>
          <p:cNvSpPr>
            <a:spLocks noGrp="1"/>
          </p:cNvSpPr>
          <p:nvPr>
            <p:ph type="pic" idx="3"/>
          </p:nvPr>
        </p:nvSpPr>
        <p:spPr>
          <a:xfrm>
            <a:off x="4502255" y="1799326"/>
            <a:ext cx="3169307" cy="246854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2" name="Google Shape;182;p237"/>
          <p:cNvSpPr>
            <a:spLocks noGrp="1"/>
          </p:cNvSpPr>
          <p:nvPr>
            <p:ph type="pic" idx="4"/>
          </p:nvPr>
        </p:nvSpPr>
        <p:spPr>
          <a:xfrm>
            <a:off x="8266596" y="1799326"/>
            <a:ext cx="3169307" cy="246854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3" name="Google Shape;183;p237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4" name="Google Shape;184;p237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1763379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eam">
  <p:cSld name="11_Team"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238"/>
          <p:cNvSpPr>
            <a:spLocks noGrp="1"/>
          </p:cNvSpPr>
          <p:nvPr>
            <p:ph type="pic" idx="2"/>
          </p:nvPr>
        </p:nvSpPr>
        <p:spPr>
          <a:xfrm>
            <a:off x="528658" y="1532470"/>
            <a:ext cx="3587820" cy="246854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7" name="Google Shape;187;p238"/>
          <p:cNvSpPr>
            <a:spLocks noGrp="1"/>
          </p:cNvSpPr>
          <p:nvPr>
            <p:ph type="pic" idx="3"/>
          </p:nvPr>
        </p:nvSpPr>
        <p:spPr>
          <a:xfrm>
            <a:off x="4292998" y="1532470"/>
            <a:ext cx="3587823" cy="246854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8" name="Google Shape;188;p238"/>
          <p:cNvSpPr>
            <a:spLocks noGrp="1"/>
          </p:cNvSpPr>
          <p:nvPr>
            <p:ph type="pic" idx="4"/>
          </p:nvPr>
        </p:nvSpPr>
        <p:spPr>
          <a:xfrm>
            <a:off x="8057342" y="1532470"/>
            <a:ext cx="3587821" cy="246854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9" name="Google Shape;189;p23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0" name="Google Shape;190;p23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77138257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eam">
  <p:cSld name="14_Team"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239"/>
          <p:cNvSpPr>
            <a:spLocks noGrp="1"/>
          </p:cNvSpPr>
          <p:nvPr>
            <p:ph type="pic" idx="2"/>
          </p:nvPr>
        </p:nvSpPr>
        <p:spPr>
          <a:xfrm>
            <a:off x="809925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3" name="Google Shape;193;p239"/>
          <p:cNvSpPr>
            <a:spLocks noGrp="1"/>
          </p:cNvSpPr>
          <p:nvPr>
            <p:ph type="pic" idx="3"/>
          </p:nvPr>
        </p:nvSpPr>
        <p:spPr>
          <a:xfrm>
            <a:off x="3490773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4" name="Google Shape;194;p239"/>
          <p:cNvSpPr>
            <a:spLocks noGrp="1"/>
          </p:cNvSpPr>
          <p:nvPr>
            <p:ph type="pic" idx="4"/>
          </p:nvPr>
        </p:nvSpPr>
        <p:spPr>
          <a:xfrm>
            <a:off x="6171621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5" name="Google Shape;195;p239"/>
          <p:cNvSpPr>
            <a:spLocks noGrp="1"/>
          </p:cNvSpPr>
          <p:nvPr>
            <p:ph type="pic" idx="5"/>
          </p:nvPr>
        </p:nvSpPr>
        <p:spPr>
          <a:xfrm>
            <a:off x="8852471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6" name="Google Shape;196;p23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7" name="Google Shape;197;p23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640186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11" preserve="1">
  <p:cSld name="Pic11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210"/>
          <p:cNvSpPr>
            <a:spLocks noGrp="1"/>
          </p:cNvSpPr>
          <p:nvPr>
            <p:ph type="pic" idx="2"/>
          </p:nvPr>
        </p:nvSpPr>
        <p:spPr>
          <a:xfrm>
            <a:off x="6385124" y="1955546"/>
            <a:ext cx="5280696" cy="4301321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62" name="Google Shape;62;p21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63" name="Google Shape;63;p21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71565397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S14">
  <p:cSld name="9_S14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24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0" name="Google Shape;200;p24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201" name="Google Shape;201;p240"/>
          <p:cNvSpPr>
            <a:spLocks noGrp="1"/>
          </p:cNvSpPr>
          <p:nvPr>
            <p:ph type="pic" idx="2"/>
          </p:nvPr>
        </p:nvSpPr>
        <p:spPr>
          <a:xfrm>
            <a:off x="920146" y="2200908"/>
            <a:ext cx="1817309" cy="181730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" name="Google Shape;202;p240"/>
          <p:cNvSpPr>
            <a:spLocks noGrp="1"/>
          </p:cNvSpPr>
          <p:nvPr>
            <p:ph type="pic" idx="3"/>
          </p:nvPr>
        </p:nvSpPr>
        <p:spPr>
          <a:xfrm>
            <a:off x="6335080" y="2182714"/>
            <a:ext cx="2332533" cy="2332533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3" name="Google Shape;203;p240"/>
          <p:cNvSpPr>
            <a:spLocks noGrp="1"/>
          </p:cNvSpPr>
          <p:nvPr>
            <p:ph type="pic" idx="4"/>
          </p:nvPr>
        </p:nvSpPr>
        <p:spPr>
          <a:xfrm>
            <a:off x="3365135" y="3584434"/>
            <a:ext cx="2599877" cy="2599877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4" name="Google Shape;204;p240"/>
          <p:cNvSpPr>
            <a:spLocks noGrp="1"/>
          </p:cNvSpPr>
          <p:nvPr>
            <p:ph type="pic" idx="5"/>
          </p:nvPr>
        </p:nvSpPr>
        <p:spPr>
          <a:xfrm>
            <a:off x="9331904" y="4370636"/>
            <a:ext cx="2011429" cy="201142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5509736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S14">
  <p:cSld name="10_S14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24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07" name="Google Shape;207;p241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208" name="Google Shape;208;p241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209" name="Google Shape;209;p241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0" name="Google Shape;210;p241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211" name="Google Shape;211;p241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212" name="Google Shape;212;p241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3" name="Google Shape;213;p241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4" name="Google Shape;214;p241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5" name="Google Shape;215;p241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6" name="Google Shape;216;p241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7" name="Google Shape;217;p241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8" name="Google Shape;218;p241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9" name="Google Shape;219;p241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0" name="Google Shape;220;p241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1" name="Google Shape;221;p241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2" name="Google Shape;222;p241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3" name="Google Shape;223;p241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4" name="Google Shape;224;p241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5" name="Google Shape;225;p241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6" name="Google Shape;226;p241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7" name="Google Shape;227;p241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8" name="Google Shape;228;p241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9" name="Google Shape;229;p241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0" name="Google Shape;230;p241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1" name="Google Shape;231;p241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2" name="Google Shape;232;p241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3" name="Google Shape;233;p241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4" name="Google Shape;234;p241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5" name="Google Shape;235;p241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6" name="Google Shape;236;p241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7" name="Google Shape;237;p241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8" name="Google Shape;238;p241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9" name="Google Shape;239;p241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0" name="Google Shape;240;p241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1" name="Google Shape;241;p241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2" name="Google Shape;242;p241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3" name="Google Shape;243;p241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4" name="Google Shape;244;p241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5" name="Google Shape;245;p241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6" name="Google Shape;246;p241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7" name="Google Shape;247;p241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8" name="Google Shape;248;p241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9" name="Google Shape;249;p241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0" name="Google Shape;250;p241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1" name="Google Shape;251;p241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2" name="Google Shape;252;p241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3" name="Google Shape;253;p241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4" name="Google Shape;254;p241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5" name="Google Shape;255;p241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6" name="Google Shape;256;p241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7" name="Google Shape;257;p241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8" name="Google Shape;258;p241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9" name="Google Shape;259;p241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0" name="Google Shape;260;p241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1" name="Google Shape;261;p241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2" name="Google Shape;262;p241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3" name="Google Shape;263;p241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264" name="Google Shape;264;p241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265" name="Google Shape;265;p241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266" name="Google Shape;266;p241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267" name="Google Shape;267;p241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68" name="Google Shape;268;p241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69" name="Google Shape;269;p241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0" name="Google Shape;270;p241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1" name="Google Shape;271;p241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2" name="Google Shape;272;p241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3" name="Google Shape;273;p241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4" name="Google Shape;274;p241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5" name="Google Shape;275;p241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6" name="Google Shape;276;p241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7" name="Google Shape;277;p241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8" name="Google Shape;278;p241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9" name="Google Shape;279;p241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280" name="Google Shape;280;p241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281" name="Google Shape;281;p241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282" name="Google Shape;282;p241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283" name="Google Shape;283;p241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4" name="Google Shape;284;p241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5" name="Google Shape;285;p241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6" name="Google Shape;286;p241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7" name="Google Shape;287;p241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8" name="Google Shape;288;p241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9" name="Google Shape;289;p241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0" name="Google Shape;290;p241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1" name="Google Shape;291;p241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2" name="Google Shape;292;p241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3" name="Google Shape;293;p241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4" name="Google Shape;294;p241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5" name="Google Shape;295;p241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6" name="Google Shape;296;p241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7" name="Google Shape;297;p241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8" name="Google Shape;298;p241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299" name="Google Shape;299;p241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300" name="Google Shape;300;p241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1" name="Google Shape;301;p241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2" name="Google Shape;302;p241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3" name="Google Shape;303;p241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4" name="Google Shape;304;p241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5" name="Google Shape;305;p241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6" name="Google Shape;306;p241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7" name="Google Shape;307;p241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8" name="Google Shape;308;p241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9" name="Google Shape;309;p241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0" name="Google Shape;310;p241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1" name="Google Shape;311;p241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2" name="Google Shape;312;p241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3" name="Google Shape;313;p241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4" name="Google Shape;314;p241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5" name="Google Shape;315;p241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6" name="Google Shape;316;p241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7" name="Google Shape;317;p241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8" name="Google Shape;318;p241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9" name="Google Shape;319;p241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0" name="Google Shape;320;p241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1" name="Google Shape;321;p241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2" name="Google Shape;322;p241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3" name="Google Shape;323;p241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4" name="Google Shape;324;p241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5" name="Google Shape;325;p241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6" name="Google Shape;326;p241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7" name="Google Shape;327;p241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8" name="Google Shape;328;p241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9" name="Google Shape;329;p241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0" name="Google Shape;330;p241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1" name="Google Shape;331;p241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2" name="Google Shape;332;p241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3" name="Google Shape;333;p241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4" name="Google Shape;334;p241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5" name="Google Shape;335;p241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6" name="Google Shape;336;p241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7" name="Google Shape;337;p241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8" name="Google Shape;338;p241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9" name="Google Shape;339;p241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0" name="Google Shape;340;p241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1" name="Google Shape;341;p241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2" name="Google Shape;342;p241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3" name="Google Shape;343;p241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4" name="Google Shape;344;p241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5" name="Google Shape;345;p241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6" name="Google Shape;346;p241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7" name="Google Shape;347;p241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8" name="Google Shape;348;p241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9" name="Google Shape;349;p241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0" name="Google Shape;350;p241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1" name="Google Shape;351;p241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2" name="Google Shape;352;p241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3" name="Google Shape;353;p241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4" name="Google Shape;354;p241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5" name="Google Shape;355;p241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6" name="Google Shape;356;p241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7" name="Google Shape;357;p241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8" name="Google Shape;358;p241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9" name="Google Shape;359;p241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0" name="Google Shape;360;p241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1" name="Google Shape;361;p241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2" name="Google Shape;362;p241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3" name="Google Shape;363;p241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4" name="Google Shape;364;p241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5" name="Google Shape;365;p241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6" name="Google Shape;366;p241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367" name="Google Shape;367;p241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368" name="Google Shape;368;p241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369" name="Google Shape;369;p241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370" name="Google Shape;370;p241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371" name="Google Shape;371;p241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2" name="Google Shape;372;p241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3" name="Google Shape;373;p241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4" name="Google Shape;374;p241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5" name="Google Shape;375;p241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6" name="Google Shape;376;p241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7" name="Google Shape;377;p241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8" name="Google Shape;378;p241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9" name="Google Shape;379;p241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80" name="Google Shape;380;p241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81" name="Google Shape;381;p241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382" name="Google Shape;382;p24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3" name="Google Shape;383;p24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384" name="Google Shape;384;p241"/>
          <p:cNvSpPr>
            <a:spLocks noGrp="1"/>
          </p:cNvSpPr>
          <p:nvPr>
            <p:ph type="pic" idx="2"/>
          </p:nvPr>
        </p:nvSpPr>
        <p:spPr>
          <a:xfrm>
            <a:off x="920146" y="2200908"/>
            <a:ext cx="1817309" cy="1817309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5" name="Google Shape;385;p241"/>
          <p:cNvSpPr>
            <a:spLocks noGrp="1"/>
          </p:cNvSpPr>
          <p:nvPr>
            <p:ph type="pic" idx="3"/>
          </p:nvPr>
        </p:nvSpPr>
        <p:spPr>
          <a:xfrm>
            <a:off x="6335080" y="2182714"/>
            <a:ext cx="2332533" cy="2332533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6" name="Google Shape;386;p241"/>
          <p:cNvSpPr>
            <a:spLocks noGrp="1"/>
          </p:cNvSpPr>
          <p:nvPr>
            <p:ph type="pic" idx="4"/>
          </p:nvPr>
        </p:nvSpPr>
        <p:spPr>
          <a:xfrm>
            <a:off x="3365135" y="3584434"/>
            <a:ext cx="2599877" cy="2599877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7" name="Google Shape;387;p241"/>
          <p:cNvSpPr>
            <a:spLocks noGrp="1"/>
          </p:cNvSpPr>
          <p:nvPr>
            <p:ph type="pic" idx="5"/>
          </p:nvPr>
        </p:nvSpPr>
        <p:spPr>
          <a:xfrm>
            <a:off x="9331904" y="4370636"/>
            <a:ext cx="2011429" cy="2011429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271155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S38">
  <p:cSld name="4_S38"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Google Shape;389;p242"/>
          <p:cNvSpPr>
            <a:spLocks noGrp="1"/>
          </p:cNvSpPr>
          <p:nvPr>
            <p:ph type="pic" idx="2"/>
          </p:nvPr>
        </p:nvSpPr>
        <p:spPr>
          <a:xfrm>
            <a:off x="6498256" y="1956463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0" name="Google Shape;390;p24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1" name="Google Shape;391;p24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392" name="Google Shape;392;p242"/>
          <p:cNvSpPr>
            <a:spLocks noGrp="1"/>
          </p:cNvSpPr>
          <p:nvPr>
            <p:ph type="pic" idx="3"/>
          </p:nvPr>
        </p:nvSpPr>
        <p:spPr>
          <a:xfrm>
            <a:off x="508000" y="1956463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3" name="Google Shape;393;p242"/>
          <p:cNvSpPr>
            <a:spLocks noGrp="1"/>
          </p:cNvSpPr>
          <p:nvPr>
            <p:ph type="pic" idx="4"/>
          </p:nvPr>
        </p:nvSpPr>
        <p:spPr>
          <a:xfrm>
            <a:off x="9493383" y="3910216"/>
            <a:ext cx="2172435" cy="2369152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4" name="Google Shape;394;p242"/>
          <p:cNvSpPr>
            <a:spLocks noGrp="1"/>
          </p:cNvSpPr>
          <p:nvPr>
            <p:ph type="pic" idx="5"/>
          </p:nvPr>
        </p:nvSpPr>
        <p:spPr>
          <a:xfrm>
            <a:off x="3503128" y="3909192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12035398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S38">
  <p:cSld name="8_S38">
    <p:spTree>
      <p:nvGrpSpPr>
        <p:cNvPr id="1" name="Shape 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" name="Google Shape;396;p24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397" name="Google Shape;397;p243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398" name="Google Shape;398;p243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399" name="Google Shape;399;p243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0" name="Google Shape;400;p243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401" name="Google Shape;401;p243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402" name="Google Shape;402;p243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3" name="Google Shape;403;p243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4" name="Google Shape;404;p243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5" name="Google Shape;405;p243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6" name="Google Shape;406;p243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7" name="Google Shape;407;p243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8" name="Google Shape;408;p243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9" name="Google Shape;409;p243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0" name="Google Shape;410;p243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1" name="Google Shape;411;p243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2" name="Google Shape;412;p243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3" name="Google Shape;413;p243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4" name="Google Shape;414;p243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5" name="Google Shape;415;p243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6" name="Google Shape;416;p243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7" name="Google Shape;417;p243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8" name="Google Shape;418;p243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9" name="Google Shape;419;p243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0" name="Google Shape;420;p243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1" name="Google Shape;421;p243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2" name="Google Shape;422;p243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3" name="Google Shape;423;p243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4" name="Google Shape;424;p243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5" name="Google Shape;425;p243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6" name="Google Shape;426;p243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7" name="Google Shape;427;p243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8" name="Google Shape;428;p243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9" name="Google Shape;429;p243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0" name="Google Shape;430;p243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1" name="Google Shape;431;p243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2" name="Google Shape;432;p243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3" name="Google Shape;433;p243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4" name="Google Shape;434;p243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5" name="Google Shape;435;p243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6" name="Google Shape;436;p243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7" name="Google Shape;437;p243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8" name="Google Shape;438;p243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9" name="Google Shape;439;p243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0" name="Google Shape;440;p243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1" name="Google Shape;441;p243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2" name="Google Shape;442;p243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3" name="Google Shape;443;p243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4" name="Google Shape;444;p243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5" name="Google Shape;445;p243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6" name="Google Shape;446;p243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7" name="Google Shape;447;p243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8" name="Google Shape;448;p243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9" name="Google Shape;449;p243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0" name="Google Shape;450;p243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1" name="Google Shape;451;p243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2" name="Google Shape;452;p243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3" name="Google Shape;453;p243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454" name="Google Shape;454;p243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455" name="Google Shape;455;p243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456" name="Google Shape;456;p243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457" name="Google Shape;457;p243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58" name="Google Shape;458;p243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59" name="Google Shape;459;p243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0" name="Google Shape;460;p243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1" name="Google Shape;461;p243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2" name="Google Shape;462;p243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3" name="Google Shape;463;p243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4" name="Google Shape;464;p243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5" name="Google Shape;465;p243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6" name="Google Shape;466;p243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7" name="Google Shape;467;p243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8" name="Google Shape;468;p243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9" name="Google Shape;469;p243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470" name="Google Shape;470;p243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471" name="Google Shape;471;p243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472" name="Google Shape;472;p243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473" name="Google Shape;473;p243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4" name="Google Shape;474;p243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5" name="Google Shape;475;p243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6" name="Google Shape;476;p243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7" name="Google Shape;477;p243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8" name="Google Shape;478;p243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9" name="Google Shape;479;p243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0" name="Google Shape;480;p243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1" name="Google Shape;481;p243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2" name="Google Shape;482;p243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3" name="Google Shape;483;p243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4" name="Google Shape;484;p243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5" name="Google Shape;485;p243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6" name="Google Shape;486;p243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7" name="Google Shape;487;p243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8" name="Google Shape;488;p243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489" name="Google Shape;489;p243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490" name="Google Shape;490;p243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1" name="Google Shape;491;p243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2" name="Google Shape;492;p243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3" name="Google Shape;493;p243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4" name="Google Shape;494;p243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5" name="Google Shape;495;p243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6" name="Google Shape;496;p243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7" name="Google Shape;497;p243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8" name="Google Shape;498;p243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9" name="Google Shape;499;p243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0" name="Google Shape;500;p243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1" name="Google Shape;501;p243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2" name="Google Shape;502;p243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3" name="Google Shape;503;p243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4" name="Google Shape;504;p243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5" name="Google Shape;505;p243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6" name="Google Shape;506;p243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7" name="Google Shape;507;p243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8" name="Google Shape;508;p243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9" name="Google Shape;509;p243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0" name="Google Shape;510;p243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1" name="Google Shape;511;p243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2" name="Google Shape;512;p243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3" name="Google Shape;513;p243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4" name="Google Shape;514;p243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5" name="Google Shape;515;p243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6" name="Google Shape;516;p243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7" name="Google Shape;517;p243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8" name="Google Shape;518;p243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9" name="Google Shape;519;p243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0" name="Google Shape;520;p243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1" name="Google Shape;521;p243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2" name="Google Shape;522;p243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3" name="Google Shape;523;p243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4" name="Google Shape;524;p243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5" name="Google Shape;525;p243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6" name="Google Shape;526;p243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7" name="Google Shape;527;p243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8" name="Google Shape;528;p243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9" name="Google Shape;529;p243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0" name="Google Shape;530;p243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1" name="Google Shape;531;p243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2" name="Google Shape;532;p243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3" name="Google Shape;533;p243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4" name="Google Shape;534;p243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5" name="Google Shape;535;p243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6" name="Google Shape;536;p243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7" name="Google Shape;537;p243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8" name="Google Shape;538;p243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9" name="Google Shape;539;p243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0" name="Google Shape;540;p243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1" name="Google Shape;541;p243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2" name="Google Shape;542;p243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3" name="Google Shape;543;p243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4" name="Google Shape;544;p243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5" name="Google Shape;545;p243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6" name="Google Shape;546;p243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7" name="Google Shape;547;p243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8" name="Google Shape;548;p243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9" name="Google Shape;549;p243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0" name="Google Shape;550;p243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1" name="Google Shape;551;p243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2" name="Google Shape;552;p243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3" name="Google Shape;553;p243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4" name="Google Shape;554;p243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5" name="Google Shape;555;p243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6" name="Google Shape;556;p243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557" name="Google Shape;557;p243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558" name="Google Shape;558;p243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559" name="Google Shape;559;p243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560" name="Google Shape;560;p243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561" name="Google Shape;561;p243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2" name="Google Shape;562;p243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3" name="Google Shape;563;p243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4" name="Google Shape;564;p243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5" name="Google Shape;565;p243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6" name="Google Shape;566;p243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7" name="Google Shape;567;p243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8" name="Google Shape;568;p243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9" name="Google Shape;569;p243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70" name="Google Shape;570;p243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71" name="Google Shape;571;p243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572" name="Google Shape;572;p24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3" name="Google Shape;573;p24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574" name="Google Shape;574;p243"/>
          <p:cNvSpPr>
            <a:spLocks noGrp="1"/>
          </p:cNvSpPr>
          <p:nvPr>
            <p:ph type="pic" idx="2"/>
          </p:nvPr>
        </p:nvSpPr>
        <p:spPr>
          <a:xfrm>
            <a:off x="6498256" y="1956463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5" name="Google Shape;575;p243"/>
          <p:cNvSpPr>
            <a:spLocks noGrp="1"/>
          </p:cNvSpPr>
          <p:nvPr>
            <p:ph type="pic" idx="3"/>
          </p:nvPr>
        </p:nvSpPr>
        <p:spPr>
          <a:xfrm>
            <a:off x="508000" y="1956463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6" name="Google Shape;576;p243"/>
          <p:cNvSpPr>
            <a:spLocks noGrp="1"/>
          </p:cNvSpPr>
          <p:nvPr>
            <p:ph type="pic" idx="4"/>
          </p:nvPr>
        </p:nvSpPr>
        <p:spPr>
          <a:xfrm>
            <a:off x="9493383" y="3910216"/>
            <a:ext cx="2172435" cy="2369152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7" name="Google Shape;577;p243"/>
          <p:cNvSpPr>
            <a:spLocks noGrp="1"/>
          </p:cNvSpPr>
          <p:nvPr>
            <p:ph type="pic" idx="5"/>
          </p:nvPr>
        </p:nvSpPr>
        <p:spPr>
          <a:xfrm>
            <a:off x="3503128" y="3909192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9933620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S38">
  <p:cSld name="6_S38">
    <p:spTree>
      <p:nvGrpSpPr>
        <p:cNvPr id="1" name="Shape 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" name="Google Shape;579;p24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0" name="Google Shape;580;p24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581" name="Google Shape;581;p244"/>
          <p:cNvSpPr>
            <a:spLocks noGrp="1"/>
          </p:cNvSpPr>
          <p:nvPr>
            <p:ph type="pic" idx="2"/>
          </p:nvPr>
        </p:nvSpPr>
        <p:spPr>
          <a:xfrm>
            <a:off x="508000" y="3963805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2" name="Google Shape;582;p244"/>
          <p:cNvSpPr>
            <a:spLocks noGrp="1"/>
          </p:cNvSpPr>
          <p:nvPr>
            <p:ph type="pic" idx="3"/>
          </p:nvPr>
        </p:nvSpPr>
        <p:spPr>
          <a:xfrm>
            <a:off x="9491417" y="1923940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3" name="Google Shape;583;p244"/>
          <p:cNvSpPr>
            <a:spLocks noGrp="1"/>
          </p:cNvSpPr>
          <p:nvPr>
            <p:ph type="pic" idx="4"/>
          </p:nvPr>
        </p:nvSpPr>
        <p:spPr>
          <a:xfrm>
            <a:off x="3502472" y="1923940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4" name="Google Shape;584;p244"/>
          <p:cNvSpPr>
            <a:spLocks noGrp="1"/>
          </p:cNvSpPr>
          <p:nvPr>
            <p:ph type="pic" idx="5"/>
          </p:nvPr>
        </p:nvSpPr>
        <p:spPr>
          <a:xfrm>
            <a:off x="6496944" y="3963805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8006103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S38">
  <p:cSld name="7_S38"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p24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587" name="Google Shape;587;p245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588" name="Google Shape;588;p245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589" name="Google Shape;589;p245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0" name="Google Shape;590;p245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591" name="Google Shape;591;p245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592" name="Google Shape;592;p245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3" name="Google Shape;593;p245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4" name="Google Shape;594;p245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5" name="Google Shape;595;p245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6" name="Google Shape;596;p245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7" name="Google Shape;597;p245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8" name="Google Shape;598;p245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9" name="Google Shape;599;p245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0" name="Google Shape;600;p245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1" name="Google Shape;601;p245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2" name="Google Shape;602;p245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3" name="Google Shape;603;p245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4" name="Google Shape;604;p245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5" name="Google Shape;605;p245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6" name="Google Shape;606;p245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7" name="Google Shape;607;p245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8" name="Google Shape;608;p245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9" name="Google Shape;609;p245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0" name="Google Shape;610;p245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1" name="Google Shape;611;p245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2" name="Google Shape;612;p245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3" name="Google Shape;613;p245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4" name="Google Shape;614;p245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5" name="Google Shape;615;p245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6" name="Google Shape;616;p245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7" name="Google Shape;617;p245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8" name="Google Shape;618;p245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9" name="Google Shape;619;p245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0" name="Google Shape;620;p245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1" name="Google Shape;621;p245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2" name="Google Shape;622;p245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3" name="Google Shape;623;p245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4" name="Google Shape;624;p245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5" name="Google Shape;625;p245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6" name="Google Shape;626;p245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7" name="Google Shape;627;p245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8" name="Google Shape;628;p245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9" name="Google Shape;629;p245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0" name="Google Shape;630;p245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1" name="Google Shape;631;p245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2" name="Google Shape;632;p245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3" name="Google Shape;633;p245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4" name="Google Shape;634;p245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5" name="Google Shape;635;p245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6" name="Google Shape;636;p245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7" name="Google Shape;637;p245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8" name="Google Shape;638;p245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9" name="Google Shape;639;p245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0" name="Google Shape;640;p245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1" name="Google Shape;641;p245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2" name="Google Shape;642;p245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3" name="Google Shape;643;p245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644" name="Google Shape;644;p245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645" name="Google Shape;645;p245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646" name="Google Shape;646;p245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647" name="Google Shape;647;p245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48" name="Google Shape;648;p245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49" name="Google Shape;649;p245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0" name="Google Shape;650;p245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1" name="Google Shape;651;p245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2" name="Google Shape;652;p245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3" name="Google Shape;653;p245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4" name="Google Shape;654;p245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5" name="Google Shape;655;p245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6" name="Google Shape;656;p245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7" name="Google Shape;657;p245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8" name="Google Shape;658;p245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9" name="Google Shape;659;p245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660" name="Google Shape;660;p245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661" name="Google Shape;661;p245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662" name="Google Shape;662;p245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663" name="Google Shape;663;p245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4" name="Google Shape;664;p245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5" name="Google Shape;665;p245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6" name="Google Shape;666;p245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7" name="Google Shape;667;p245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8" name="Google Shape;668;p245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9" name="Google Shape;669;p245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0" name="Google Shape;670;p245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1" name="Google Shape;671;p245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2" name="Google Shape;672;p245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3" name="Google Shape;673;p245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4" name="Google Shape;674;p245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5" name="Google Shape;675;p245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6" name="Google Shape;676;p245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7" name="Google Shape;677;p245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8" name="Google Shape;678;p245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679" name="Google Shape;679;p245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680" name="Google Shape;680;p245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1" name="Google Shape;681;p245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2" name="Google Shape;682;p245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3" name="Google Shape;683;p245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4" name="Google Shape;684;p245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5" name="Google Shape;685;p245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6" name="Google Shape;686;p245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7" name="Google Shape;687;p245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8" name="Google Shape;688;p245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9" name="Google Shape;689;p245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0" name="Google Shape;690;p245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1" name="Google Shape;691;p245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2" name="Google Shape;692;p245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3" name="Google Shape;693;p245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4" name="Google Shape;694;p245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5" name="Google Shape;695;p245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6" name="Google Shape;696;p245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7" name="Google Shape;697;p245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8" name="Google Shape;698;p245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9" name="Google Shape;699;p245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0" name="Google Shape;700;p245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1" name="Google Shape;701;p245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2" name="Google Shape;702;p245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3" name="Google Shape;703;p245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4" name="Google Shape;704;p245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5" name="Google Shape;705;p245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6" name="Google Shape;706;p245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7" name="Google Shape;707;p245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8" name="Google Shape;708;p245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9" name="Google Shape;709;p245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0" name="Google Shape;710;p245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1" name="Google Shape;711;p245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2" name="Google Shape;712;p245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3" name="Google Shape;713;p245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4" name="Google Shape;714;p245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5" name="Google Shape;715;p245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6" name="Google Shape;716;p245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7" name="Google Shape;717;p245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8" name="Google Shape;718;p245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9" name="Google Shape;719;p245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0" name="Google Shape;720;p245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1" name="Google Shape;721;p245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2" name="Google Shape;722;p245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3" name="Google Shape;723;p245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4" name="Google Shape;724;p245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5" name="Google Shape;725;p245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6" name="Google Shape;726;p245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7" name="Google Shape;727;p245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8" name="Google Shape;728;p245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9" name="Google Shape;729;p245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0" name="Google Shape;730;p245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1" name="Google Shape;731;p245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2" name="Google Shape;732;p245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3" name="Google Shape;733;p245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4" name="Google Shape;734;p245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5" name="Google Shape;735;p245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6" name="Google Shape;736;p245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7" name="Google Shape;737;p245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8" name="Google Shape;738;p245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9" name="Google Shape;739;p245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0" name="Google Shape;740;p245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1" name="Google Shape;741;p245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2" name="Google Shape;742;p245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3" name="Google Shape;743;p245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4" name="Google Shape;744;p245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5" name="Google Shape;745;p245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6" name="Google Shape;746;p245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747" name="Google Shape;747;p245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748" name="Google Shape;748;p245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749" name="Google Shape;749;p245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750" name="Google Shape;750;p245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751" name="Google Shape;751;p245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2" name="Google Shape;752;p245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3" name="Google Shape;753;p245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4" name="Google Shape;754;p245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5" name="Google Shape;755;p245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6" name="Google Shape;756;p245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7" name="Google Shape;757;p245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8" name="Google Shape;758;p245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9" name="Google Shape;759;p245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60" name="Google Shape;760;p245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61" name="Google Shape;761;p245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762" name="Google Shape;762;p24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3" name="Google Shape;763;p24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764" name="Google Shape;764;p245"/>
          <p:cNvSpPr>
            <a:spLocks noGrp="1"/>
          </p:cNvSpPr>
          <p:nvPr>
            <p:ph type="pic" idx="2"/>
          </p:nvPr>
        </p:nvSpPr>
        <p:spPr>
          <a:xfrm>
            <a:off x="508000" y="3963805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5" name="Google Shape;765;p245"/>
          <p:cNvSpPr>
            <a:spLocks noGrp="1"/>
          </p:cNvSpPr>
          <p:nvPr>
            <p:ph type="pic" idx="3"/>
          </p:nvPr>
        </p:nvSpPr>
        <p:spPr>
          <a:xfrm>
            <a:off x="9491417" y="1923940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6" name="Google Shape;766;p245"/>
          <p:cNvSpPr>
            <a:spLocks noGrp="1"/>
          </p:cNvSpPr>
          <p:nvPr>
            <p:ph type="pic" idx="4"/>
          </p:nvPr>
        </p:nvSpPr>
        <p:spPr>
          <a:xfrm>
            <a:off x="3502472" y="1923940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7" name="Google Shape;767;p245"/>
          <p:cNvSpPr>
            <a:spLocks noGrp="1"/>
          </p:cNvSpPr>
          <p:nvPr>
            <p:ph type="pic" idx="5"/>
          </p:nvPr>
        </p:nvSpPr>
        <p:spPr>
          <a:xfrm>
            <a:off x="6496944" y="3963805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9521483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S38">
  <p:cSld name="5_S38">
    <p:spTree>
      <p:nvGrpSpPr>
        <p:cNvPr id="1" name="Shape 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" name="Google Shape;769;p24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0" name="Google Shape;770;p24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771" name="Google Shape;771;p246"/>
          <p:cNvSpPr>
            <a:spLocks noGrp="1"/>
          </p:cNvSpPr>
          <p:nvPr>
            <p:ph type="pic" idx="2"/>
          </p:nvPr>
        </p:nvSpPr>
        <p:spPr>
          <a:xfrm>
            <a:off x="508000" y="2129633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2" name="Google Shape;772;p246"/>
          <p:cNvSpPr>
            <a:spLocks noGrp="1"/>
          </p:cNvSpPr>
          <p:nvPr>
            <p:ph type="pic" idx="3"/>
          </p:nvPr>
        </p:nvSpPr>
        <p:spPr>
          <a:xfrm>
            <a:off x="508000" y="4555600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3" name="Google Shape;773;p246"/>
          <p:cNvSpPr>
            <a:spLocks noGrp="1"/>
          </p:cNvSpPr>
          <p:nvPr>
            <p:ph type="pic" idx="4"/>
          </p:nvPr>
        </p:nvSpPr>
        <p:spPr>
          <a:xfrm>
            <a:off x="4121000" y="1932633"/>
            <a:ext cx="2010600" cy="2010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4" name="Google Shape;774;p246"/>
          <p:cNvSpPr>
            <a:spLocks noGrp="1"/>
          </p:cNvSpPr>
          <p:nvPr>
            <p:ph type="pic" idx="5"/>
          </p:nvPr>
        </p:nvSpPr>
        <p:spPr>
          <a:xfrm>
            <a:off x="8128000" y="2129633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5" name="Google Shape;775;p246"/>
          <p:cNvSpPr>
            <a:spLocks noGrp="1"/>
          </p:cNvSpPr>
          <p:nvPr>
            <p:ph type="pic" idx="6"/>
          </p:nvPr>
        </p:nvSpPr>
        <p:spPr>
          <a:xfrm>
            <a:off x="8128000" y="4555600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6" name="Google Shape;776;p246"/>
          <p:cNvSpPr>
            <a:spLocks noGrp="1"/>
          </p:cNvSpPr>
          <p:nvPr>
            <p:ph type="pic" idx="7"/>
          </p:nvPr>
        </p:nvSpPr>
        <p:spPr>
          <a:xfrm>
            <a:off x="4121000" y="4358600"/>
            <a:ext cx="2010600" cy="2010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62603410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38">
  <p:cSld name="1_S38">
    <p:spTree>
      <p:nvGrpSpPr>
        <p:cNvPr id="1" name="Shape 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" name="Google Shape;778;p24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779" name="Google Shape;779;p247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780" name="Google Shape;780;p247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781" name="Google Shape;781;p247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2" name="Google Shape;782;p247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783" name="Google Shape;783;p247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784" name="Google Shape;784;p247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5" name="Google Shape;785;p247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6" name="Google Shape;786;p247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7" name="Google Shape;787;p247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8" name="Google Shape;788;p247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9" name="Google Shape;789;p247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0" name="Google Shape;790;p247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1" name="Google Shape;791;p247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2" name="Google Shape;792;p247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3" name="Google Shape;793;p247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4" name="Google Shape;794;p247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5" name="Google Shape;795;p247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6" name="Google Shape;796;p247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7" name="Google Shape;797;p247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8" name="Google Shape;798;p247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9" name="Google Shape;799;p247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0" name="Google Shape;800;p247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1" name="Google Shape;801;p247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2" name="Google Shape;802;p247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3" name="Google Shape;803;p247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4" name="Google Shape;804;p247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5" name="Google Shape;805;p247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6" name="Google Shape;806;p247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7" name="Google Shape;807;p247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8" name="Google Shape;808;p247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9" name="Google Shape;809;p247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0" name="Google Shape;810;p247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1" name="Google Shape;811;p247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2" name="Google Shape;812;p247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3" name="Google Shape;813;p247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4" name="Google Shape;814;p247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5" name="Google Shape;815;p247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6" name="Google Shape;816;p247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7" name="Google Shape;817;p247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8" name="Google Shape;818;p247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9" name="Google Shape;819;p247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0" name="Google Shape;820;p247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1" name="Google Shape;821;p247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2" name="Google Shape;822;p247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3" name="Google Shape;823;p247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4" name="Google Shape;824;p247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5" name="Google Shape;825;p247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6" name="Google Shape;826;p247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7" name="Google Shape;827;p247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8" name="Google Shape;828;p247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9" name="Google Shape;829;p247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0" name="Google Shape;830;p247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1" name="Google Shape;831;p247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2" name="Google Shape;832;p247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3" name="Google Shape;833;p247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4" name="Google Shape;834;p247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5" name="Google Shape;835;p247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836" name="Google Shape;836;p247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837" name="Google Shape;837;p247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838" name="Google Shape;838;p247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839" name="Google Shape;839;p247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0" name="Google Shape;840;p247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1" name="Google Shape;841;p247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2" name="Google Shape;842;p247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3" name="Google Shape;843;p247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4" name="Google Shape;844;p247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5" name="Google Shape;845;p247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6" name="Google Shape;846;p247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7" name="Google Shape;847;p247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8" name="Google Shape;848;p247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9" name="Google Shape;849;p247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0" name="Google Shape;850;p247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1" name="Google Shape;851;p247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852" name="Google Shape;852;p247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853" name="Google Shape;853;p247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854" name="Google Shape;854;p247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855" name="Google Shape;855;p247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6" name="Google Shape;856;p247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7" name="Google Shape;857;p247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8" name="Google Shape;858;p247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9" name="Google Shape;859;p247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0" name="Google Shape;860;p247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1" name="Google Shape;861;p247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2" name="Google Shape;862;p247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3" name="Google Shape;863;p247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4" name="Google Shape;864;p247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5" name="Google Shape;865;p247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6" name="Google Shape;866;p247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7" name="Google Shape;867;p247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8" name="Google Shape;868;p247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9" name="Google Shape;869;p247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70" name="Google Shape;870;p247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871" name="Google Shape;871;p247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872" name="Google Shape;872;p247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3" name="Google Shape;873;p247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4" name="Google Shape;874;p247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5" name="Google Shape;875;p247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6" name="Google Shape;876;p247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7" name="Google Shape;877;p247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8" name="Google Shape;878;p247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9" name="Google Shape;879;p247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0" name="Google Shape;880;p247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1" name="Google Shape;881;p247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2" name="Google Shape;882;p247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3" name="Google Shape;883;p247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4" name="Google Shape;884;p247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5" name="Google Shape;885;p247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6" name="Google Shape;886;p247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7" name="Google Shape;887;p247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8" name="Google Shape;888;p247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9" name="Google Shape;889;p247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0" name="Google Shape;890;p247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1" name="Google Shape;891;p247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2" name="Google Shape;892;p247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3" name="Google Shape;893;p247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4" name="Google Shape;894;p247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5" name="Google Shape;895;p247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6" name="Google Shape;896;p247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7" name="Google Shape;897;p247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8" name="Google Shape;898;p247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9" name="Google Shape;899;p247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0" name="Google Shape;900;p247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1" name="Google Shape;901;p247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2" name="Google Shape;902;p247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3" name="Google Shape;903;p247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4" name="Google Shape;904;p247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5" name="Google Shape;905;p247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6" name="Google Shape;906;p247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7" name="Google Shape;907;p247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8" name="Google Shape;908;p247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9" name="Google Shape;909;p247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0" name="Google Shape;910;p247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1" name="Google Shape;911;p247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2" name="Google Shape;912;p247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3" name="Google Shape;913;p247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4" name="Google Shape;914;p247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5" name="Google Shape;915;p247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6" name="Google Shape;916;p247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7" name="Google Shape;917;p247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8" name="Google Shape;918;p247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9" name="Google Shape;919;p247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0" name="Google Shape;920;p247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1" name="Google Shape;921;p247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2" name="Google Shape;922;p247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3" name="Google Shape;923;p247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4" name="Google Shape;924;p247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5" name="Google Shape;925;p247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6" name="Google Shape;926;p247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7" name="Google Shape;927;p247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8" name="Google Shape;928;p247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9" name="Google Shape;929;p247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0" name="Google Shape;930;p247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1" name="Google Shape;931;p247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2" name="Google Shape;932;p247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3" name="Google Shape;933;p247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4" name="Google Shape;934;p247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5" name="Google Shape;935;p247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6" name="Google Shape;936;p247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7" name="Google Shape;937;p247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8" name="Google Shape;938;p247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939" name="Google Shape;939;p247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940" name="Google Shape;940;p247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941" name="Google Shape;941;p247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942" name="Google Shape;942;p247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943" name="Google Shape;943;p247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4" name="Google Shape;944;p247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5" name="Google Shape;945;p247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6" name="Google Shape;946;p247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7" name="Google Shape;947;p247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8" name="Google Shape;948;p247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9" name="Google Shape;949;p247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0" name="Google Shape;950;p247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1" name="Google Shape;951;p247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2" name="Google Shape;952;p247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3" name="Google Shape;953;p247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954" name="Google Shape;954;p247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5" name="Google Shape;955;p247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956" name="Google Shape;956;p247"/>
          <p:cNvSpPr>
            <a:spLocks noGrp="1"/>
          </p:cNvSpPr>
          <p:nvPr>
            <p:ph type="pic" idx="2"/>
          </p:nvPr>
        </p:nvSpPr>
        <p:spPr>
          <a:xfrm>
            <a:off x="944020" y="1769532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7" name="Google Shape;957;p247"/>
          <p:cNvSpPr>
            <a:spLocks noGrp="1"/>
          </p:cNvSpPr>
          <p:nvPr>
            <p:ph type="pic" idx="3"/>
          </p:nvPr>
        </p:nvSpPr>
        <p:spPr>
          <a:xfrm>
            <a:off x="944020" y="4195499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8" name="Google Shape;958;p247"/>
          <p:cNvSpPr>
            <a:spLocks noGrp="1"/>
          </p:cNvSpPr>
          <p:nvPr>
            <p:ph type="pic" idx="4"/>
          </p:nvPr>
        </p:nvSpPr>
        <p:spPr>
          <a:xfrm>
            <a:off x="5276636" y="1769532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9" name="Google Shape;959;p247"/>
          <p:cNvSpPr>
            <a:spLocks noGrp="1"/>
          </p:cNvSpPr>
          <p:nvPr>
            <p:ph type="pic" idx="5"/>
          </p:nvPr>
        </p:nvSpPr>
        <p:spPr>
          <a:xfrm>
            <a:off x="9609251" y="1769532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0" name="Google Shape;960;p247"/>
          <p:cNvSpPr>
            <a:spLocks noGrp="1"/>
          </p:cNvSpPr>
          <p:nvPr>
            <p:ph type="pic" idx="6"/>
          </p:nvPr>
        </p:nvSpPr>
        <p:spPr>
          <a:xfrm>
            <a:off x="9609251" y="4195499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1" name="Google Shape;961;p247"/>
          <p:cNvSpPr>
            <a:spLocks noGrp="1"/>
          </p:cNvSpPr>
          <p:nvPr>
            <p:ph type="pic" idx="7"/>
          </p:nvPr>
        </p:nvSpPr>
        <p:spPr>
          <a:xfrm>
            <a:off x="5276636" y="4195499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85453350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37">
  <p:cSld name="1_S37">
    <p:spTree>
      <p:nvGrpSpPr>
        <p:cNvPr id="1" name="Shape 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" name="Google Shape;963;p248"/>
          <p:cNvSpPr>
            <a:spLocks noGrp="1"/>
          </p:cNvSpPr>
          <p:nvPr>
            <p:ph type="pic" idx="2"/>
          </p:nvPr>
        </p:nvSpPr>
        <p:spPr>
          <a:xfrm>
            <a:off x="1006779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4" name="Google Shape;964;p248"/>
          <p:cNvSpPr>
            <a:spLocks noGrp="1"/>
          </p:cNvSpPr>
          <p:nvPr>
            <p:ph type="pic" idx="3"/>
          </p:nvPr>
        </p:nvSpPr>
        <p:spPr>
          <a:xfrm>
            <a:off x="3842358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5" name="Google Shape;965;p248"/>
          <p:cNvSpPr>
            <a:spLocks noGrp="1"/>
          </p:cNvSpPr>
          <p:nvPr>
            <p:ph type="pic" idx="4"/>
          </p:nvPr>
        </p:nvSpPr>
        <p:spPr>
          <a:xfrm>
            <a:off x="6677935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6" name="Google Shape;966;p248"/>
          <p:cNvSpPr>
            <a:spLocks noGrp="1"/>
          </p:cNvSpPr>
          <p:nvPr>
            <p:ph type="pic" idx="5"/>
          </p:nvPr>
        </p:nvSpPr>
        <p:spPr>
          <a:xfrm>
            <a:off x="9513512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7" name="Google Shape;967;p24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8" name="Google Shape;968;p24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969" name="Google Shape;969;p248"/>
          <p:cNvSpPr>
            <a:spLocks noGrp="1"/>
          </p:cNvSpPr>
          <p:nvPr>
            <p:ph type="pic" idx="6"/>
          </p:nvPr>
        </p:nvSpPr>
        <p:spPr>
          <a:xfrm>
            <a:off x="1006779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0" name="Google Shape;970;p248"/>
          <p:cNvSpPr>
            <a:spLocks noGrp="1"/>
          </p:cNvSpPr>
          <p:nvPr>
            <p:ph type="pic" idx="7"/>
          </p:nvPr>
        </p:nvSpPr>
        <p:spPr>
          <a:xfrm>
            <a:off x="3842358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1" name="Google Shape;971;p248"/>
          <p:cNvSpPr>
            <a:spLocks noGrp="1"/>
          </p:cNvSpPr>
          <p:nvPr>
            <p:ph type="pic" idx="8"/>
          </p:nvPr>
        </p:nvSpPr>
        <p:spPr>
          <a:xfrm>
            <a:off x="6677935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2" name="Google Shape;972;p248"/>
          <p:cNvSpPr>
            <a:spLocks noGrp="1"/>
          </p:cNvSpPr>
          <p:nvPr>
            <p:ph type="pic" idx="9"/>
          </p:nvPr>
        </p:nvSpPr>
        <p:spPr>
          <a:xfrm>
            <a:off x="9513512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34301455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IMG">
  <p:cSld name="32_IMG">
    <p:spTree>
      <p:nvGrpSpPr>
        <p:cNvPr id="1" name="Shape 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" name="Google Shape;974;p249"/>
          <p:cNvSpPr>
            <a:spLocks noGrp="1"/>
          </p:cNvSpPr>
          <p:nvPr>
            <p:ph type="pic" idx="2"/>
          </p:nvPr>
        </p:nvSpPr>
        <p:spPr>
          <a:xfrm>
            <a:off x="4575425" y="1693333"/>
            <a:ext cx="7099484" cy="479841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5" name="Google Shape;975;p24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6" name="Google Shape;976;p24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568976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3 Images - Horizontal" preserve="1">
  <p:cSld name="3_3 Images - Horizontal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193"/>
          <p:cNvSpPr>
            <a:spLocks noGrp="1"/>
          </p:cNvSpPr>
          <p:nvPr>
            <p:ph type="pic" idx="2"/>
          </p:nvPr>
        </p:nvSpPr>
        <p:spPr>
          <a:xfrm>
            <a:off x="-1" y="-4"/>
            <a:ext cx="12192000" cy="68580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2329693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S2" preserve="1">
  <p:cSld name="11_S2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211"/>
          <p:cNvSpPr>
            <a:spLocks noGrp="1"/>
          </p:cNvSpPr>
          <p:nvPr>
            <p:ph type="pic" idx="2"/>
          </p:nvPr>
        </p:nvSpPr>
        <p:spPr>
          <a:xfrm>
            <a:off x="0" y="508654"/>
            <a:ext cx="12192000" cy="584069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8306571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IMG">
  <p:cSld name="33_IMG"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p250"/>
          <p:cNvSpPr>
            <a:spLocks noGrp="1"/>
          </p:cNvSpPr>
          <p:nvPr>
            <p:ph type="pic" idx="2"/>
          </p:nvPr>
        </p:nvSpPr>
        <p:spPr>
          <a:xfrm>
            <a:off x="517091" y="1534272"/>
            <a:ext cx="5505807" cy="309594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9" name="Google Shape;979;p250"/>
          <p:cNvSpPr>
            <a:spLocks noGrp="1"/>
          </p:cNvSpPr>
          <p:nvPr>
            <p:ph type="pic" idx="3"/>
          </p:nvPr>
        </p:nvSpPr>
        <p:spPr>
          <a:xfrm>
            <a:off x="6169105" y="1534272"/>
            <a:ext cx="5505807" cy="309594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0" name="Google Shape;980;p25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1" name="Google Shape;981;p25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6941794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IMG">
  <p:cSld name="34_IMG">
    <p:spTree>
      <p:nvGrpSpPr>
        <p:cNvPr id="1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251"/>
          <p:cNvSpPr>
            <a:spLocks noGrp="1"/>
          </p:cNvSpPr>
          <p:nvPr>
            <p:ph type="pic" idx="2"/>
          </p:nvPr>
        </p:nvSpPr>
        <p:spPr>
          <a:xfrm>
            <a:off x="517091" y="1523997"/>
            <a:ext cx="3695700" cy="34036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4" name="Google Shape;984;p251"/>
          <p:cNvSpPr>
            <a:spLocks noGrp="1"/>
          </p:cNvSpPr>
          <p:nvPr>
            <p:ph type="pic" idx="3"/>
          </p:nvPr>
        </p:nvSpPr>
        <p:spPr>
          <a:xfrm>
            <a:off x="4248150" y="1523997"/>
            <a:ext cx="3695700" cy="34036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5" name="Google Shape;985;p251"/>
          <p:cNvSpPr>
            <a:spLocks noGrp="1"/>
          </p:cNvSpPr>
          <p:nvPr>
            <p:ph type="pic" idx="4"/>
          </p:nvPr>
        </p:nvSpPr>
        <p:spPr>
          <a:xfrm>
            <a:off x="7979210" y="1523997"/>
            <a:ext cx="3695700" cy="34036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6" name="Google Shape;986;p251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7" name="Google Shape;987;p251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922838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IMG">
  <p:cSld name="35_IMG">
    <p:spTree>
      <p:nvGrpSpPr>
        <p:cNvPr id="1" name="Shape 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" name="Google Shape;989;p252"/>
          <p:cNvSpPr>
            <a:spLocks noGrp="1"/>
          </p:cNvSpPr>
          <p:nvPr>
            <p:ph type="pic" idx="2"/>
          </p:nvPr>
        </p:nvSpPr>
        <p:spPr>
          <a:xfrm>
            <a:off x="508002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0" name="Google Shape;990;p252"/>
          <p:cNvSpPr>
            <a:spLocks noGrp="1"/>
          </p:cNvSpPr>
          <p:nvPr>
            <p:ph type="pic" idx="3"/>
          </p:nvPr>
        </p:nvSpPr>
        <p:spPr>
          <a:xfrm>
            <a:off x="8990354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1" name="Google Shape;991;p252"/>
          <p:cNvSpPr>
            <a:spLocks noGrp="1"/>
          </p:cNvSpPr>
          <p:nvPr>
            <p:ph type="pic" idx="4"/>
          </p:nvPr>
        </p:nvSpPr>
        <p:spPr>
          <a:xfrm>
            <a:off x="6162904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2" name="Google Shape;992;p252"/>
          <p:cNvSpPr>
            <a:spLocks noGrp="1"/>
          </p:cNvSpPr>
          <p:nvPr>
            <p:ph type="pic" idx="5"/>
          </p:nvPr>
        </p:nvSpPr>
        <p:spPr>
          <a:xfrm>
            <a:off x="3335453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3" name="Google Shape;993;p252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4" name="Google Shape;994;p252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48878785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IMG">
  <p:cSld name="36_IMG">
    <p:spTree>
      <p:nvGrpSpPr>
        <p:cNvPr id="1" name="Shape 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" name="Google Shape;996;p253"/>
          <p:cNvSpPr>
            <a:spLocks noGrp="1"/>
          </p:cNvSpPr>
          <p:nvPr>
            <p:ph type="pic" idx="2"/>
          </p:nvPr>
        </p:nvSpPr>
        <p:spPr>
          <a:xfrm>
            <a:off x="-1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7" name="Google Shape;997;p253"/>
          <p:cNvSpPr>
            <a:spLocks noGrp="1"/>
          </p:cNvSpPr>
          <p:nvPr>
            <p:ph type="pic" idx="3"/>
          </p:nvPr>
        </p:nvSpPr>
        <p:spPr>
          <a:xfrm>
            <a:off x="2444495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8" name="Google Shape;998;p253"/>
          <p:cNvSpPr>
            <a:spLocks noGrp="1"/>
          </p:cNvSpPr>
          <p:nvPr>
            <p:ph type="pic" idx="4"/>
          </p:nvPr>
        </p:nvSpPr>
        <p:spPr>
          <a:xfrm>
            <a:off x="4888991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9" name="Google Shape;999;p253"/>
          <p:cNvSpPr>
            <a:spLocks noGrp="1"/>
          </p:cNvSpPr>
          <p:nvPr>
            <p:ph type="pic" idx="5"/>
          </p:nvPr>
        </p:nvSpPr>
        <p:spPr>
          <a:xfrm>
            <a:off x="7333487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0" name="Google Shape;1000;p253"/>
          <p:cNvSpPr>
            <a:spLocks noGrp="1"/>
          </p:cNvSpPr>
          <p:nvPr>
            <p:ph type="pic" idx="6"/>
          </p:nvPr>
        </p:nvSpPr>
        <p:spPr>
          <a:xfrm>
            <a:off x="9777983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1" name="Google Shape;1001;p253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2" name="Google Shape;1002;p253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2082274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IMG">
  <p:cSld name="27_IMG">
    <p:spTree>
      <p:nvGrpSpPr>
        <p:cNvPr id="1" name="Shape 1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" name="Google Shape;1004;p254"/>
          <p:cNvSpPr>
            <a:spLocks noGrp="1"/>
          </p:cNvSpPr>
          <p:nvPr>
            <p:ph type="pic" idx="2"/>
          </p:nvPr>
        </p:nvSpPr>
        <p:spPr>
          <a:xfrm>
            <a:off x="533400" y="548640"/>
            <a:ext cx="5598160" cy="576072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5" name="Google Shape;1005;p254"/>
          <p:cNvSpPr>
            <a:spLocks noGrp="1"/>
          </p:cNvSpPr>
          <p:nvPr>
            <p:ph type="pic" idx="3"/>
          </p:nvPr>
        </p:nvSpPr>
        <p:spPr>
          <a:xfrm>
            <a:off x="8998857" y="548641"/>
            <a:ext cx="2649583" cy="2818675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6" name="Google Shape;1006;p254"/>
          <p:cNvSpPr>
            <a:spLocks noGrp="1"/>
          </p:cNvSpPr>
          <p:nvPr>
            <p:ph type="pic" idx="4"/>
          </p:nvPr>
        </p:nvSpPr>
        <p:spPr>
          <a:xfrm>
            <a:off x="6240418" y="3490445"/>
            <a:ext cx="2649583" cy="2818675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99688999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S14">
  <p:cSld name="18_S14">
    <p:spTree>
      <p:nvGrpSpPr>
        <p:cNvPr id="1" name="Shape 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255"/>
          <p:cNvSpPr>
            <a:spLocks noGrp="1"/>
          </p:cNvSpPr>
          <p:nvPr>
            <p:ph type="pic" idx="2"/>
          </p:nvPr>
        </p:nvSpPr>
        <p:spPr>
          <a:xfrm>
            <a:off x="508000" y="2918462"/>
            <a:ext cx="3048000" cy="1966805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9" name="Google Shape;1009;p25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0" name="Google Shape;1010;p25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11" name="Google Shape;1011;p255"/>
          <p:cNvSpPr>
            <a:spLocks noGrp="1"/>
          </p:cNvSpPr>
          <p:nvPr>
            <p:ph type="pic" idx="3"/>
          </p:nvPr>
        </p:nvSpPr>
        <p:spPr>
          <a:xfrm>
            <a:off x="2718976" y="3127761"/>
            <a:ext cx="6944277" cy="3549051"/>
          </a:xfrm>
          <a:prstGeom prst="rect">
            <a:avLst/>
          </a:prstGeom>
          <a:solidFill>
            <a:srgbClr val="E8E8E8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2" name="Google Shape;1012;p255"/>
          <p:cNvSpPr>
            <a:spLocks noGrp="1"/>
          </p:cNvSpPr>
          <p:nvPr>
            <p:ph type="pic" idx="4"/>
          </p:nvPr>
        </p:nvSpPr>
        <p:spPr>
          <a:xfrm>
            <a:off x="8636000" y="4443645"/>
            <a:ext cx="3556000" cy="2233169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9273166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S14">
  <p:cSld name="19_S14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" name="Google Shape;1014;p25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5" name="Google Shape;1015;p25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16" name="Google Shape;1016;p256"/>
          <p:cNvSpPr>
            <a:spLocks noGrp="1"/>
          </p:cNvSpPr>
          <p:nvPr>
            <p:ph type="pic" idx="2"/>
          </p:nvPr>
        </p:nvSpPr>
        <p:spPr>
          <a:xfrm>
            <a:off x="6096000" y="1893572"/>
            <a:ext cx="6096001" cy="44704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72828369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56">
  <p:cSld name="1_S56">
    <p:spTree>
      <p:nvGrpSpPr>
        <p:cNvPr id="1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Google Shape;1018;p257"/>
          <p:cNvSpPr txBox="1">
            <a:spLocks noGrp="1"/>
          </p:cNvSpPr>
          <p:nvPr>
            <p:ph type="body" idx="1"/>
          </p:nvPr>
        </p:nvSpPr>
        <p:spPr>
          <a:xfrm>
            <a:off x="6096000" y="1178427"/>
            <a:ext cx="5569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9" name="Google Shape;1019;p257"/>
          <p:cNvSpPr txBox="1">
            <a:spLocks noGrp="1"/>
          </p:cNvSpPr>
          <p:nvPr>
            <p:ph type="title"/>
          </p:nvPr>
        </p:nvSpPr>
        <p:spPr>
          <a:xfrm>
            <a:off x="6096000" y="455085"/>
            <a:ext cx="5569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A5A5A5"/>
              </a:buClr>
              <a:buSzPts val="2800"/>
              <a:buFont typeface="Roboto"/>
              <a:buNone/>
              <a:defRPr sz="3733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20" name="Google Shape;1020;p257"/>
          <p:cNvSpPr>
            <a:spLocks noGrp="1"/>
          </p:cNvSpPr>
          <p:nvPr>
            <p:ph type="pic" idx="2"/>
          </p:nvPr>
        </p:nvSpPr>
        <p:spPr>
          <a:xfrm>
            <a:off x="4204147" y="2220961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1" name="Google Shape;1021;p257"/>
          <p:cNvSpPr>
            <a:spLocks noGrp="1"/>
          </p:cNvSpPr>
          <p:nvPr>
            <p:ph type="pic" idx="3"/>
          </p:nvPr>
        </p:nvSpPr>
        <p:spPr>
          <a:xfrm>
            <a:off x="203200" y="2220961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2" name="Google Shape;1022;p257"/>
          <p:cNvSpPr>
            <a:spLocks noGrp="1"/>
          </p:cNvSpPr>
          <p:nvPr>
            <p:ph type="pic" idx="4"/>
          </p:nvPr>
        </p:nvSpPr>
        <p:spPr>
          <a:xfrm>
            <a:off x="2203673" y="177800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3" name="Google Shape;1023;p257"/>
          <p:cNvSpPr>
            <a:spLocks noGrp="1"/>
          </p:cNvSpPr>
          <p:nvPr>
            <p:ph type="pic" idx="5"/>
          </p:nvPr>
        </p:nvSpPr>
        <p:spPr>
          <a:xfrm>
            <a:off x="2203673" y="3530600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96399550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S56">
  <p:cSld name="2_S56">
    <p:spTree>
      <p:nvGrpSpPr>
        <p:cNvPr id="1" name="Shape 1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Google Shape;1025;p258"/>
          <p:cNvSpPr txBox="1">
            <a:spLocks noGrp="1"/>
          </p:cNvSpPr>
          <p:nvPr>
            <p:ph type="body" idx="1"/>
          </p:nvPr>
        </p:nvSpPr>
        <p:spPr>
          <a:xfrm>
            <a:off x="6096000" y="1178427"/>
            <a:ext cx="5569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6" name="Google Shape;1026;p258"/>
          <p:cNvSpPr txBox="1">
            <a:spLocks noGrp="1"/>
          </p:cNvSpPr>
          <p:nvPr>
            <p:ph type="title"/>
          </p:nvPr>
        </p:nvSpPr>
        <p:spPr>
          <a:xfrm>
            <a:off x="6096000" y="455085"/>
            <a:ext cx="5569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A5A5A5"/>
              </a:buClr>
              <a:buSzPts val="2800"/>
              <a:buFont typeface="Roboto"/>
              <a:buNone/>
              <a:defRPr sz="3733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27" name="Google Shape;1027;p258"/>
          <p:cNvSpPr>
            <a:spLocks noGrp="1"/>
          </p:cNvSpPr>
          <p:nvPr>
            <p:ph type="pic" idx="2"/>
          </p:nvPr>
        </p:nvSpPr>
        <p:spPr>
          <a:xfrm>
            <a:off x="0" y="545083"/>
            <a:ext cx="4081080" cy="2382424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8" name="Google Shape;1028;p258"/>
          <p:cNvSpPr>
            <a:spLocks noGrp="1"/>
          </p:cNvSpPr>
          <p:nvPr>
            <p:ph type="pic" idx="3"/>
          </p:nvPr>
        </p:nvSpPr>
        <p:spPr>
          <a:xfrm>
            <a:off x="1794860" y="2247863"/>
            <a:ext cx="4081080" cy="2382424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9" name="Google Shape;1029;p258"/>
          <p:cNvSpPr>
            <a:spLocks noGrp="1"/>
          </p:cNvSpPr>
          <p:nvPr>
            <p:ph type="pic" idx="4"/>
          </p:nvPr>
        </p:nvSpPr>
        <p:spPr>
          <a:xfrm>
            <a:off x="3589720" y="3950643"/>
            <a:ext cx="4081080" cy="2382424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33854822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S14">
  <p:cSld name="8_S14">
    <p:spTree>
      <p:nvGrpSpPr>
        <p:cNvPr id="1" name="Shape 1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Google Shape;1031;p25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2" name="Google Shape;1032;p25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33" name="Google Shape;1033;p259"/>
          <p:cNvSpPr>
            <a:spLocks noGrp="1"/>
          </p:cNvSpPr>
          <p:nvPr>
            <p:ph type="pic" idx="2"/>
          </p:nvPr>
        </p:nvSpPr>
        <p:spPr>
          <a:xfrm>
            <a:off x="6248401" y="1866900"/>
            <a:ext cx="5417417" cy="2743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4" name="Google Shape;1034;p259"/>
          <p:cNvSpPr>
            <a:spLocks noGrp="1"/>
          </p:cNvSpPr>
          <p:nvPr>
            <p:ph type="pic" idx="3"/>
          </p:nvPr>
        </p:nvSpPr>
        <p:spPr>
          <a:xfrm>
            <a:off x="508000" y="1866900"/>
            <a:ext cx="5419200" cy="2743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7021936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S2" preserve="1">
  <p:cSld name="31_S2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21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68" name="Google Shape;68;p21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69" name="Google Shape;69;p212"/>
          <p:cNvSpPr>
            <a:spLocks noGrp="1"/>
          </p:cNvSpPr>
          <p:nvPr>
            <p:ph type="pic" idx="2"/>
          </p:nvPr>
        </p:nvSpPr>
        <p:spPr>
          <a:xfrm>
            <a:off x="4983983" y="2050975"/>
            <a:ext cx="2224035" cy="414226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187"/>
              </a:spcBef>
              <a:spcAft>
                <a:spcPts val="0"/>
              </a:spcAft>
              <a:buClr>
                <a:srgbClr val="5B5B5B"/>
              </a:buClr>
              <a:buSzPts val="700"/>
              <a:buFont typeface="Arial"/>
              <a:buNone/>
              <a:defRPr sz="9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40832171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S14">
  <p:cSld name="20_S14">
    <p:spTree>
      <p:nvGrpSpPr>
        <p:cNvPr id="1" name="Shape 1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" name="Google Shape;1036;p260"/>
          <p:cNvSpPr>
            <a:spLocks noGrp="1"/>
          </p:cNvSpPr>
          <p:nvPr>
            <p:ph type="pic" idx="2"/>
          </p:nvPr>
        </p:nvSpPr>
        <p:spPr>
          <a:xfrm>
            <a:off x="517093" y="1867710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7" name="Google Shape;1037;p26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8" name="Google Shape;1038;p26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39" name="Google Shape;1039;p260"/>
          <p:cNvSpPr>
            <a:spLocks noGrp="1"/>
          </p:cNvSpPr>
          <p:nvPr>
            <p:ph type="pic" idx="3"/>
          </p:nvPr>
        </p:nvSpPr>
        <p:spPr>
          <a:xfrm>
            <a:off x="3306547" y="4137498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0" name="Google Shape;1040;p260"/>
          <p:cNvSpPr>
            <a:spLocks noGrp="1"/>
          </p:cNvSpPr>
          <p:nvPr>
            <p:ph type="pic" idx="4"/>
          </p:nvPr>
        </p:nvSpPr>
        <p:spPr>
          <a:xfrm>
            <a:off x="8885455" y="4137498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1" name="Google Shape;1041;p260"/>
          <p:cNvSpPr>
            <a:spLocks noGrp="1"/>
          </p:cNvSpPr>
          <p:nvPr>
            <p:ph type="pic" idx="5"/>
          </p:nvPr>
        </p:nvSpPr>
        <p:spPr>
          <a:xfrm>
            <a:off x="6096001" y="1867710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35964315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2">
  <p:cSld name="1_S2">
    <p:spTree>
      <p:nvGrpSpPr>
        <p:cNvPr id="1" name="Shape 1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" name="Google Shape;1043;p26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4" name="Google Shape;1044;p26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45" name="Google Shape;1045;p261"/>
          <p:cNvSpPr>
            <a:spLocks noGrp="1"/>
          </p:cNvSpPr>
          <p:nvPr>
            <p:ph type="pic" idx="2"/>
          </p:nvPr>
        </p:nvSpPr>
        <p:spPr>
          <a:xfrm>
            <a:off x="508000" y="1866900"/>
            <a:ext cx="3556001" cy="450849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6" name="Google Shape;1046;p261"/>
          <p:cNvSpPr>
            <a:spLocks noGrp="1"/>
          </p:cNvSpPr>
          <p:nvPr>
            <p:ph type="pic" idx="3"/>
          </p:nvPr>
        </p:nvSpPr>
        <p:spPr>
          <a:xfrm>
            <a:off x="4270808" y="1866901"/>
            <a:ext cx="3632201" cy="225424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7" name="Google Shape;1047;p261"/>
          <p:cNvSpPr>
            <a:spLocks noGrp="1"/>
          </p:cNvSpPr>
          <p:nvPr>
            <p:ph type="pic" idx="4"/>
          </p:nvPr>
        </p:nvSpPr>
        <p:spPr>
          <a:xfrm>
            <a:off x="8109817" y="1866900"/>
            <a:ext cx="3556001" cy="450849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35844758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1">
  <p:cSld name="S1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66286864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Slide">
  <p:cSld name="14_Title Slide">
    <p:spTree>
      <p:nvGrpSpPr>
        <p:cNvPr id="1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" name="Google Shape;1050;p263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51" name="Google Shape;1051;p263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6721566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5">
  <p:cSld name="S5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192"/>
          <p:cNvSpPr>
            <a:spLocks noGrp="1"/>
          </p:cNvSpPr>
          <p:nvPr>
            <p:ph type="pic" idx="2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14630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9395174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3 Images - Horizontal">
  <p:cSld name="3_3 Images - Horizontal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193"/>
          <p:cNvSpPr>
            <a:spLocks noGrp="1"/>
          </p:cNvSpPr>
          <p:nvPr>
            <p:ph type="pic" idx="2"/>
          </p:nvPr>
        </p:nvSpPr>
        <p:spPr>
          <a:xfrm>
            <a:off x="-1" y="-4"/>
            <a:ext cx="12192000" cy="68580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22348060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 31">
  <p:cSld name="L 31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194"/>
          <p:cNvSpPr>
            <a:spLocks noGrp="1"/>
          </p:cNvSpPr>
          <p:nvPr>
            <p:ph type="pic" idx="2"/>
          </p:nvPr>
        </p:nvSpPr>
        <p:spPr>
          <a:xfrm>
            <a:off x="914400" y="1198641"/>
            <a:ext cx="4460725" cy="4460720"/>
          </a:xfrm>
          <a:prstGeom prst="ellipse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91425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7F7F7F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7794674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S43">
  <p:cSld name="3_S43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195"/>
          <p:cNvSpPr>
            <a:spLocks noGrp="1"/>
          </p:cNvSpPr>
          <p:nvPr>
            <p:ph type="pic" idx="2"/>
          </p:nvPr>
        </p:nvSpPr>
        <p:spPr>
          <a:xfrm>
            <a:off x="0" y="1"/>
            <a:ext cx="12192000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" name="Google Shape;18;p195"/>
          <p:cNvSpPr>
            <a:spLocks noGrp="1"/>
          </p:cNvSpPr>
          <p:nvPr>
            <p:ph type="pic" idx="3"/>
          </p:nvPr>
        </p:nvSpPr>
        <p:spPr>
          <a:xfrm>
            <a:off x="1016000" y="1957010"/>
            <a:ext cx="3386667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35822029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_6">
  <p:cSld name="C_6">
    <p:bg>
      <p:bgPr>
        <a:solidFill>
          <a:schemeClr val="lt1"/>
        </a:solidFill>
        <a:effectLst/>
      </p:bgPr>
    </p:bg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196"/>
          <p:cNvSpPr>
            <a:spLocks noGrp="1"/>
          </p:cNvSpPr>
          <p:nvPr>
            <p:ph type="pic" idx="2"/>
          </p:nvPr>
        </p:nvSpPr>
        <p:spPr>
          <a:xfrm>
            <a:off x="533399" y="476251"/>
            <a:ext cx="5624512" cy="3024188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1548000" rIns="91425" bIns="45700" anchor="ctr" anchorCtr="0">
            <a:noAutofit/>
          </a:bodyPr>
          <a:lstStyle>
            <a:lvl1pPr marR="0" lvl="0" algn="ctr" rtl="0">
              <a:spcBef>
                <a:spcPts val="640"/>
              </a:spcBef>
              <a:spcAft>
                <a:spcPts val="0"/>
              </a:spcAft>
              <a:buClr>
                <a:srgbClr val="5B5B5B"/>
              </a:buClr>
              <a:buSzPts val="2400"/>
              <a:buFont typeface="Arial"/>
              <a:buNone/>
              <a:defRPr sz="3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1416866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_6">
  <p:cSld name="1_C_6">
    <p:bg>
      <p:bgPr>
        <a:solidFill>
          <a:schemeClr val="lt1"/>
        </a:solidFill>
        <a:effectLst/>
      </p:bgPr>
    </p:bg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197"/>
          <p:cNvSpPr>
            <a:spLocks noGrp="1"/>
          </p:cNvSpPr>
          <p:nvPr>
            <p:ph type="pic" idx="2"/>
          </p:nvPr>
        </p:nvSpPr>
        <p:spPr>
          <a:xfrm>
            <a:off x="0" y="0"/>
            <a:ext cx="53848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1548000" rIns="91425" bIns="45700" anchor="ctr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1229803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S2" preserve="1">
  <p:cSld name="20_S2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21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2" name="Google Shape;72;p21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73" name="Google Shape;73;p213"/>
          <p:cNvSpPr>
            <a:spLocks noGrp="1"/>
          </p:cNvSpPr>
          <p:nvPr>
            <p:ph type="pic" idx="2"/>
          </p:nvPr>
        </p:nvSpPr>
        <p:spPr>
          <a:xfrm>
            <a:off x="7772151" y="1608668"/>
            <a:ext cx="3893667" cy="499687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1008000" rIns="0" bIns="274300" anchor="ctr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5B5B5B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2385407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S43">
  <p:cSld name="4_S43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198"/>
          <p:cNvSpPr>
            <a:spLocks noGrp="1"/>
          </p:cNvSpPr>
          <p:nvPr>
            <p:ph type="pic" idx="2"/>
          </p:nvPr>
        </p:nvSpPr>
        <p:spPr>
          <a:xfrm>
            <a:off x="0" y="1"/>
            <a:ext cx="12192000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17287385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">
  <p:cSld name="7_Title Slide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199"/>
          <p:cNvSpPr>
            <a:spLocks noGrp="1"/>
          </p:cNvSpPr>
          <p:nvPr>
            <p:ph type="pic" idx="2"/>
          </p:nvPr>
        </p:nvSpPr>
        <p:spPr>
          <a:xfrm>
            <a:off x="0" y="0"/>
            <a:ext cx="6099859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365750" anchor="b" anchorCtr="0">
            <a:noAutofit/>
          </a:bodyPr>
          <a:lstStyle>
            <a:lvl1pPr marR="0" lvl="0" algn="ctr" rtl="0">
              <a:spcBef>
                <a:spcPts val="400"/>
              </a:spcBef>
              <a:spcAft>
                <a:spcPts val="0"/>
              </a:spcAft>
              <a:buClr>
                <a:srgbClr val="A5A5A5"/>
              </a:buClr>
              <a:buSzPts val="1500"/>
              <a:buFont typeface="Arial"/>
              <a:buNone/>
              <a:defRPr sz="20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23609628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S2">
  <p:cSld name="25_S2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200"/>
          <p:cNvSpPr>
            <a:spLocks noGrp="1"/>
          </p:cNvSpPr>
          <p:nvPr>
            <p:ph type="pic" idx="2"/>
          </p:nvPr>
        </p:nvSpPr>
        <p:spPr>
          <a:xfrm>
            <a:off x="0" y="1"/>
            <a:ext cx="70104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5852970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3 Images - Horizontal">
  <p:cSld name="2_3 Images - Horizontal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201"/>
          <p:cNvSpPr>
            <a:spLocks noGrp="1"/>
          </p:cNvSpPr>
          <p:nvPr>
            <p:ph type="pic" idx="2"/>
          </p:nvPr>
        </p:nvSpPr>
        <p:spPr>
          <a:xfrm>
            <a:off x="0" y="3"/>
            <a:ext cx="12192000" cy="6857999"/>
          </a:xfrm>
          <a:prstGeom prst="rect">
            <a:avLst/>
          </a:prstGeom>
          <a:solidFill>
            <a:srgbClr val="F2F2F2">
              <a:alpha val="69803"/>
            </a:srgbClr>
          </a:solidFill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R="0" lvl="0" algn="ctr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91245251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S43">
  <p:cSld name="2_S43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202"/>
          <p:cNvSpPr>
            <a:spLocks noGrp="1"/>
          </p:cNvSpPr>
          <p:nvPr>
            <p:ph type="pic" idx="2"/>
          </p:nvPr>
        </p:nvSpPr>
        <p:spPr>
          <a:xfrm>
            <a:off x="0" y="477035"/>
            <a:ext cx="12192000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4510054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S2">
  <p:cSld name="12_S2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203"/>
          <p:cNvSpPr>
            <a:spLocks noGrp="1"/>
          </p:cNvSpPr>
          <p:nvPr>
            <p:ph type="pic" idx="2"/>
          </p:nvPr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20274269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S2">
  <p:cSld name="15_S2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20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7" name="Google Shape;37;p20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38" name="Google Shape;38;p204"/>
          <p:cNvSpPr>
            <a:spLocks noGrp="1"/>
          </p:cNvSpPr>
          <p:nvPr>
            <p:ph type="pic" idx="2"/>
          </p:nvPr>
        </p:nvSpPr>
        <p:spPr>
          <a:xfrm>
            <a:off x="0" y="3835400"/>
            <a:ext cx="12192000" cy="30226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" name="Google Shape;39;p204"/>
          <p:cNvSpPr>
            <a:spLocks noGrp="1"/>
          </p:cNvSpPr>
          <p:nvPr>
            <p:ph type="pic" idx="3"/>
          </p:nvPr>
        </p:nvSpPr>
        <p:spPr>
          <a:xfrm>
            <a:off x="508000" y="1496181"/>
            <a:ext cx="4707467" cy="4707467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23711891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S2">
  <p:cSld name="16_S2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20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2" name="Google Shape;42;p20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43" name="Google Shape;43;p205"/>
          <p:cNvSpPr>
            <a:spLocks noGrp="1"/>
          </p:cNvSpPr>
          <p:nvPr>
            <p:ph type="pic" idx="2"/>
          </p:nvPr>
        </p:nvSpPr>
        <p:spPr>
          <a:xfrm>
            <a:off x="5569817" y="2717800"/>
            <a:ext cx="6622183" cy="274561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4" name="Google Shape;44;p205"/>
          <p:cNvSpPr>
            <a:spLocks noGrp="1"/>
          </p:cNvSpPr>
          <p:nvPr>
            <p:ph type="pic" idx="3"/>
          </p:nvPr>
        </p:nvSpPr>
        <p:spPr>
          <a:xfrm>
            <a:off x="7612600" y="1409434"/>
            <a:ext cx="2536613" cy="2536613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5" name="Google Shape;45;p205"/>
          <p:cNvSpPr>
            <a:spLocks noGrp="1"/>
          </p:cNvSpPr>
          <p:nvPr>
            <p:ph type="pic" idx="4"/>
          </p:nvPr>
        </p:nvSpPr>
        <p:spPr>
          <a:xfrm>
            <a:off x="7612600" y="3986107"/>
            <a:ext cx="2536613" cy="2536613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73896145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S2">
  <p:cSld name="13_S2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206"/>
          <p:cNvSpPr>
            <a:spLocks noGrp="1"/>
          </p:cNvSpPr>
          <p:nvPr>
            <p:ph type="pic" idx="2"/>
          </p:nvPr>
        </p:nvSpPr>
        <p:spPr>
          <a:xfrm>
            <a:off x="0" y="1"/>
            <a:ext cx="60960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8" name="Google Shape;48;p206"/>
          <p:cNvSpPr>
            <a:spLocks noGrp="1"/>
          </p:cNvSpPr>
          <p:nvPr>
            <p:ph type="pic" idx="3"/>
          </p:nvPr>
        </p:nvSpPr>
        <p:spPr>
          <a:xfrm>
            <a:off x="4562544" y="1895544"/>
            <a:ext cx="3066912" cy="3066912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3284062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S2">
  <p:cSld name="19_S2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207"/>
          <p:cNvSpPr>
            <a:spLocks noGrp="1"/>
          </p:cNvSpPr>
          <p:nvPr>
            <p:ph type="pic" idx="2"/>
          </p:nvPr>
        </p:nvSpPr>
        <p:spPr>
          <a:xfrm>
            <a:off x="6096000" y="1"/>
            <a:ext cx="60960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1" name="Google Shape;51;p207"/>
          <p:cNvSpPr>
            <a:spLocks noGrp="1"/>
          </p:cNvSpPr>
          <p:nvPr>
            <p:ph type="pic" idx="3"/>
          </p:nvPr>
        </p:nvSpPr>
        <p:spPr>
          <a:xfrm>
            <a:off x="4562544" y="1895544"/>
            <a:ext cx="3066912" cy="3066912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3998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S2" preserve="1">
  <p:cSld name="33_S2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21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" name="Google Shape;76;p21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4958613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09">
  <p:cSld name="Pic09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208"/>
          <p:cNvSpPr>
            <a:spLocks noGrp="1"/>
          </p:cNvSpPr>
          <p:nvPr>
            <p:ph type="pic" idx="2"/>
          </p:nvPr>
        </p:nvSpPr>
        <p:spPr>
          <a:xfrm>
            <a:off x="508003" y="1955546"/>
            <a:ext cx="5280760" cy="4301321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4" name="Google Shape;54;p20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5" name="Google Shape;55;p20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479691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Pic09">
  <p:cSld name="1_Pic09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20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" name="Google Shape;58;p20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59" name="Google Shape;59;p209"/>
          <p:cNvSpPr>
            <a:spLocks noGrp="1"/>
          </p:cNvSpPr>
          <p:nvPr>
            <p:ph type="pic" idx="2"/>
          </p:nvPr>
        </p:nvSpPr>
        <p:spPr>
          <a:xfrm>
            <a:off x="540842" y="1847851"/>
            <a:ext cx="5059860" cy="4546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1548000" rIns="91425" bIns="45700" anchor="ctr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29953906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11">
  <p:cSld name="Pic11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210"/>
          <p:cNvSpPr>
            <a:spLocks noGrp="1"/>
          </p:cNvSpPr>
          <p:nvPr>
            <p:ph type="pic" idx="2"/>
          </p:nvPr>
        </p:nvSpPr>
        <p:spPr>
          <a:xfrm>
            <a:off x="6385124" y="1955546"/>
            <a:ext cx="5280696" cy="4301321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62" name="Google Shape;62;p21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63" name="Google Shape;63;p21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0769075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S2">
  <p:cSld name="11_S2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211"/>
          <p:cNvSpPr>
            <a:spLocks noGrp="1"/>
          </p:cNvSpPr>
          <p:nvPr>
            <p:ph type="pic" idx="2"/>
          </p:nvPr>
        </p:nvSpPr>
        <p:spPr>
          <a:xfrm>
            <a:off x="0" y="508654"/>
            <a:ext cx="12192000" cy="584069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48480127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S2">
  <p:cSld name="31_S2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21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68" name="Google Shape;68;p21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69" name="Google Shape;69;p212"/>
          <p:cNvSpPr>
            <a:spLocks noGrp="1"/>
          </p:cNvSpPr>
          <p:nvPr>
            <p:ph type="pic" idx="2"/>
          </p:nvPr>
        </p:nvSpPr>
        <p:spPr>
          <a:xfrm>
            <a:off x="4983983" y="2050975"/>
            <a:ext cx="2224035" cy="414226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187"/>
              </a:spcBef>
              <a:spcAft>
                <a:spcPts val="0"/>
              </a:spcAft>
              <a:buClr>
                <a:srgbClr val="5B5B5B"/>
              </a:buClr>
              <a:buSzPts val="700"/>
              <a:buFont typeface="Arial"/>
              <a:buNone/>
              <a:defRPr sz="9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9629969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S2">
  <p:cSld name="20_S2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21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2" name="Google Shape;72;p21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73" name="Google Shape;73;p213"/>
          <p:cNvSpPr>
            <a:spLocks noGrp="1"/>
          </p:cNvSpPr>
          <p:nvPr>
            <p:ph type="pic" idx="2"/>
          </p:nvPr>
        </p:nvSpPr>
        <p:spPr>
          <a:xfrm>
            <a:off x="7772151" y="1608668"/>
            <a:ext cx="3893667" cy="499687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1008000" rIns="0" bIns="274300" anchor="ctr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5B5B5B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4561277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S2">
  <p:cSld name="33_S2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21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" name="Google Shape;76;p21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79350524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S31">
  <p:cSld name="7_S31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216"/>
          <p:cNvSpPr>
            <a:spLocks noGrp="1"/>
          </p:cNvSpPr>
          <p:nvPr>
            <p:ph type="pic" idx="2"/>
          </p:nvPr>
        </p:nvSpPr>
        <p:spPr>
          <a:xfrm>
            <a:off x="3" y="0"/>
            <a:ext cx="5079997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6401688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S31">
  <p:cSld name="6_S31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217"/>
          <p:cNvSpPr>
            <a:spLocks noGrp="1"/>
          </p:cNvSpPr>
          <p:nvPr>
            <p:ph type="pic" idx="2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85" name="Google Shape;85;p217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86" name="Google Shape;86;p217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oboto"/>
              <a:buNone/>
              <a:defRPr sz="48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36374405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S31">
  <p:cSld name="9_S31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218"/>
          <p:cNvSpPr>
            <a:spLocks noGrp="1"/>
          </p:cNvSpPr>
          <p:nvPr>
            <p:ph type="pic" idx="2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427702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S31" preserve="1">
  <p:cSld name="7_S31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216"/>
          <p:cNvSpPr>
            <a:spLocks noGrp="1"/>
          </p:cNvSpPr>
          <p:nvPr>
            <p:ph type="pic" idx="2"/>
          </p:nvPr>
        </p:nvSpPr>
        <p:spPr>
          <a:xfrm>
            <a:off x="3" y="0"/>
            <a:ext cx="5079997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284023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S31">
  <p:cSld name="8_S31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219"/>
          <p:cNvSpPr>
            <a:spLocks noGrp="1"/>
          </p:cNvSpPr>
          <p:nvPr>
            <p:ph type="pic" idx="2"/>
          </p:nvPr>
        </p:nvSpPr>
        <p:spPr>
          <a:xfrm>
            <a:off x="0" y="846668"/>
            <a:ext cx="12192000" cy="516466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4349820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S2">
  <p:cSld name="14_S2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220"/>
          <p:cNvSpPr>
            <a:spLocks noGrp="1"/>
          </p:cNvSpPr>
          <p:nvPr>
            <p:ph type="pic" idx="2"/>
          </p:nvPr>
        </p:nvSpPr>
        <p:spPr>
          <a:xfrm>
            <a:off x="6096000" y="1"/>
            <a:ext cx="60960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3" name="Google Shape;93;p220"/>
          <p:cNvSpPr>
            <a:spLocks noGrp="1"/>
          </p:cNvSpPr>
          <p:nvPr>
            <p:ph type="pic" idx="3"/>
          </p:nvPr>
        </p:nvSpPr>
        <p:spPr>
          <a:xfrm>
            <a:off x="7247467" y="1532465"/>
            <a:ext cx="3793067" cy="3793067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5400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06972735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S2">
  <p:cSld name="17_S2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22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" name="Google Shape;96;p22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97" name="Google Shape;97;p221"/>
          <p:cNvSpPr>
            <a:spLocks noGrp="1"/>
          </p:cNvSpPr>
          <p:nvPr>
            <p:ph type="pic" idx="2"/>
          </p:nvPr>
        </p:nvSpPr>
        <p:spPr>
          <a:xfrm>
            <a:off x="508000" y="1940560"/>
            <a:ext cx="4350701" cy="43440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506858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S2">
  <p:cSld name="22_S2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22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" name="Google Shape;100;p22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1" name="Google Shape;101;p222"/>
          <p:cNvSpPr>
            <a:spLocks noGrp="1"/>
          </p:cNvSpPr>
          <p:nvPr>
            <p:ph type="pic" idx="2"/>
          </p:nvPr>
        </p:nvSpPr>
        <p:spPr>
          <a:xfrm flipH="1">
            <a:off x="507999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" name="Google Shape;102;p222"/>
          <p:cNvSpPr>
            <a:spLocks noGrp="1"/>
          </p:cNvSpPr>
          <p:nvPr>
            <p:ph type="pic" idx="3"/>
          </p:nvPr>
        </p:nvSpPr>
        <p:spPr>
          <a:xfrm>
            <a:off x="3445381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" name="Google Shape;103;p222"/>
          <p:cNvSpPr>
            <a:spLocks noGrp="1"/>
          </p:cNvSpPr>
          <p:nvPr>
            <p:ph type="pic" idx="4"/>
          </p:nvPr>
        </p:nvSpPr>
        <p:spPr>
          <a:xfrm>
            <a:off x="6382761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" name="Google Shape;104;p222"/>
          <p:cNvSpPr>
            <a:spLocks noGrp="1"/>
          </p:cNvSpPr>
          <p:nvPr>
            <p:ph type="pic" idx="5"/>
          </p:nvPr>
        </p:nvSpPr>
        <p:spPr>
          <a:xfrm>
            <a:off x="9320142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3021999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S2">
  <p:cSld name="23_S2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22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7" name="Google Shape;107;p22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8" name="Google Shape;108;p223"/>
          <p:cNvSpPr>
            <a:spLocks noGrp="1"/>
          </p:cNvSpPr>
          <p:nvPr>
            <p:ph type="pic" idx="2"/>
          </p:nvPr>
        </p:nvSpPr>
        <p:spPr>
          <a:xfrm>
            <a:off x="2979936" y="3053437"/>
            <a:ext cx="2100064" cy="2100064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9" name="Google Shape;109;p223"/>
          <p:cNvSpPr>
            <a:spLocks noGrp="1"/>
          </p:cNvSpPr>
          <p:nvPr>
            <p:ph type="pic" idx="3"/>
          </p:nvPr>
        </p:nvSpPr>
        <p:spPr>
          <a:xfrm>
            <a:off x="508001" y="3053194"/>
            <a:ext cx="2095132" cy="2095132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0" name="Google Shape;110;p223"/>
          <p:cNvSpPr>
            <a:spLocks noGrp="1"/>
          </p:cNvSpPr>
          <p:nvPr>
            <p:ph type="pic" idx="4"/>
          </p:nvPr>
        </p:nvSpPr>
        <p:spPr>
          <a:xfrm>
            <a:off x="1729252" y="1803400"/>
            <a:ext cx="2096017" cy="2096019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1" name="Google Shape;111;p223"/>
          <p:cNvSpPr>
            <a:spLocks noGrp="1"/>
          </p:cNvSpPr>
          <p:nvPr>
            <p:ph type="pic" idx="5"/>
          </p:nvPr>
        </p:nvSpPr>
        <p:spPr>
          <a:xfrm>
            <a:off x="1731419" y="4276989"/>
            <a:ext cx="2098411" cy="2098412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1019440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S2">
  <p:cSld name="24_S2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22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4" name="Google Shape;114;p22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15" name="Google Shape;115;p224"/>
          <p:cNvSpPr>
            <a:spLocks noGrp="1"/>
          </p:cNvSpPr>
          <p:nvPr>
            <p:ph type="pic" idx="2"/>
          </p:nvPr>
        </p:nvSpPr>
        <p:spPr>
          <a:xfrm>
            <a:off x="2540149" y="3079712"/>
            <a:ext cx="1814799" cy="2076488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133"/>
              </a:spcBef>
              <a:spcAft>
                <a:spcPts val="0"/>
              </a:spcAft>
              <a:buClr>
                <a:srgbClr val="5B5B5B"/>
              </a:buClr>
              <a:buSzPts val="500"/>
              <a:buFont typeface="Arial"/>
              <a:buNone/>
              <a:defRPr sz="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6" name="Google Shape;116;p224"/>
          <p:cNvSpPr>
            <a:spLocks noGrp="1"/>
          </p:cNvSpPr>
          <p:nvPr>
            <p:ph type="pic" idx="3"/>
          </p:nvPr>
        </p:nvSpPr>
        <p:spPr>
          <a:xfrm>
            <a:off x="6180898" y="3079712"/>
            <a:ext cx="1814799" cy="2076488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133"/>
              </a:spcBef>
              <a:spcAft>
                <a:spcPts val="0"/>
              </a:spcAft>
              <a:buClr>
                <a:srgbClr val="5B5B5B"/>
              </a:buClr>
              <a:buSzPts val="500"/>
              <a:buFont typeface="Arial"/>
              <a:buNone/>
              <a:defRPr sz="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7" name="Google Shape;117;p224"/>
          <p:cNvSpPr>
            <a:spLocks noGrp="1"/>
          </p:cNvSpPr>
          <p:nvPr>
            <p:ph type="pic" idx="4"/>
          </p:nvPr>
        </p:nvSpPr>
        <p:spPr>
          <a:xfrm>
            <a:off x="9821647" y="3079712"/>
            <a:ext cx="1814799" cy="2076488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133"/>
              </a:spcBef>
              <a:spcAft>
                <a:spcPts val="0"/>
              </a:spcAft>
              <a:buClr>
                <a:srgbClr val="5B5B5B"/>
              </a:buClr>
              <a:buSzPts val="500"/>
              <a:buFont typeface="Arial"/>
              <a:buNone/>
              <a:defRPr sz="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9877945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S2">
  <p:cSld name="28_S2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22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0" name="Google Shape;120;p22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21" name="Google Shape;121;p225"/>
          <p:cNvSpPr>
            <a:spLocks noGrp="1"/>
          </p:cNvSpPr>
          <p:nvPr>
            <p:ph type="pic" idx="2"/>
          </p:nvPr>
        </p:nvSpPr>
        <p:spPr>
          <a:xfrm>
            <a:off x="-961" y="4404743"/>
            <a:ext cx="2509327" cy="245295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5B5B5B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2" name="Google Shape;122;p225"/>
          <p:cNvSpPr>
            <a:spLocks noGrp="1"/>
          </p:cNvSpPr>
          <p:nvPr>
            <p:ph type="pic" idx="3"/>
          </p:nvPr>
        </p:nvSpPr>
        <p:spPr>
          <a:xfrm>
            <a:off x="8482133" y="1676057"/>
            <a:ext cx="3709868" cy="4902265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61890077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S2">
  <p:cSld name="29_S2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22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5" name="Google Shape;125;p22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26" name="Google Shape;126;p226"/>
          <p:cNvSpPr>
            <a:spLocks noGrp="1"/>
          </p:cNvSpPr>
          <p:nvPr>
            <p:ph type="pic" idx="2"/>
          </p:nvPr>
        </p:nvSpPr>
        <p:spPr>
          <a:xfrm rot="1109790">
            <a:off x="385073" y="4070329"/>
            <a:ext cx="2686113" cy="180820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7" name="Google Shape;127;p226"/>
          <p:cNvSpPr>
            <a:spLocks noGrp="1"/>
          </p:cNvSpPr>
          <p:nvPr>
            <p:ph type="pic" idx="3"/>
          </p:nvPr>
        </p:nvSpPr>
        <p:spPr>
          <a:xfrm rot="-1382752">
            <a:off x="3109059" y="2204581"/>
            <a:ext cx="2796015" cy="1999575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8" name="Google Shape;128;p226"/>
          <p:cNvSpPr>
            <a:spLocks noGrp="1"/>
          </p:cNvSpPr>
          <p:nvPr>
            <p:ph type="pic" idx="4"/>
          </p:nvPr>
        </p:nvSpPr>
        <p:spPr>
          <a:xfrm rot="1800000">
            <a:off x="5751751" y="4056236"/>
            <a:ext cx="2590103" cy="165332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9" name="Google Shape;129;p226"/>
          <p:cNvSpPr>
            <a:spLocks noGrp="1"/>
          </p:cNvSpPr>
          <p:nvPr>
            <p:ph type="pic" idx="5"/>
          </p:nvPr>
        </p:nvSpPr>
        <p:spPr>
          <a:xfrm rot="-900000">
            <a:off x="8753529" y="2377706"/>
            <a:ext cx="2590103" cy="16533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34394559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S2">
  <p:cSld name="18_S2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227"/>
          <p:cNvSpPr>
            <a:spLocks noGrp="1"/>
          </p:cNvSpPr>
          <p:nvPr>
            <p:ph type="pic" idx="2"/>
          </p:nvPr>
        </p:nvSpPr>
        <p:spPr>
          <a:xfrm>
            <a:off x="0" y="3421211"/>
            <a:ext cx="6096000" cy="343678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2" name="Google Shape;132;p227"/>
          <p:cNvSpPr>
            <a:spLocks noGrp="1"/>
          </p:cNvSpPr>
          <p:nvPr>
            <p:ph type="pic" idx="3"/>
          </p:nvPr>
        </p:nvSpPr>
        <p:spPr>
          <a:xfrm>
            <a:off x="6096000" y="0"/>
            <a:ext cx="6096000" cy="343678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24171891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S14">
  <p:cSld name="22_S14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28"/>
          <p:cNvSpPr>
            <a:spLocks noGrp="1"/>
          </p:cNvSpPr>
          <p:nvPr>
            <p:ph type="pic" idx="2"/>
          </p:nvPr>
        </p:nvSpPr>
        <p:spPr>
          <a:xfrm>
            <a:off x="508000" y="3343152"/>
            <a:ext cx="3759200" cy="303224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5" name="Google Shape;135;p22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6" name="Google Shape;136;p22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37" name="Google Shape;137;p228"/>
          <p:cNvSpPr>
            <a:spLocks noGrp="1"/>
          </p:cNvSpPr>
          <p:nvPr>
            <p:ph type="pic" idx="3"/>
          </p:nvPr>
        </p:nvSpPr>
        <p:spPr>
          <a:xfrm>
            <a:off x="2997200" y="2108200"/>
            <a:ext cx="2540000" cy="2048816"/>
          </a:xfrm>
          <a:prstGeom prst="rect">
            <a:avLst/>
          </a:prstGeom>
          <a:solidFill>
            <a:srgbClr val="F2F2F2"/>
          </a:solidFill>
          <a:ln w="381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8" name="Google Shape;138;p228"/>
          <p:cNvSpPr>
            <a:spLocks noGrp="1"/>
          </p:cNvSpPr>
          <p:nvPr>
            <p:ph type="pic" idx="4"/>
          </p:nvPr>
        </p:nvSpPr>
        <p:spPr>
          <a:xfrm>
            <a:off x="4064000" y="3860732"/>
            <a:ext cx="2540000" cy="2048816"/>
          </a:xfrm>
          <a:prstGeom prst="rect">
            <a:avLst/>
          </a:prstGeom>
          <a:solidFill>
            <a:srgbClr val="F2F2F2"/>
          </a:solidFill>
          <a:ln w="381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648907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S31" preserve="1">
  <p:cSld name="6_S31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217"/>
          <p:cNvSpPr>
            <a:spLocks noGrp="1"/>
          </p:cNvSpPr>
          <p:nvPr>
            <p:ph type="pic" idx="2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85" name="Google Shape;85;p217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86" name="Google Shape;86;p217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oboto"/>
              <a:buNone/>
              <a:defRPr sz="48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6348465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S14">
  <p:cSld name="23_S14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22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1" name="Google Shape;141;p22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42" name="Google Shape;142;p229"/>
          <p:cNvSpPr>
            <a:spLocks noGrp="1"/>
          </p:cNvSpPr>
          <p:nvPr>
            <p:ph type="pic" idx="2"/>
          </p:nvPr>
        </p:nvSpPr>
        <p:spPr>
          <a:xfrm>
            <a:off x="6748377" y="4605984"/>
            <a:ext cx="2540000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3" name="Google Shape;143;p229"/>
          <p:cNvSpPr>
            <a:spLocks noGrp="1"/>
          </p:cNvSpPr>
          <p:nvPr>
            <p:ph type="pic" idx="3"/>
          </p:nvPr>
        </p:nvSpPr>
        <p:spPr>
          <a:xfrm>
            <a:off x="5535951" y="2668635"/>
            <a:ext cx="2838027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4" name="Google Shape;144;p229"/>
          <p:cNvSpPr>
            <a:spLocks noGrp="1"/>
          </p:cNvSpPr>
          <p:nvPr>
            <p:ph type="pic" idx="4"/>
          </p:nvPr>
        </p:nvSpPr>
        <p:spPr>
          <a:xfrm>
            <a:off x="8018377" y="1669627"/>
            <a:ext cx="2540000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5" name="Google Shape;145;p229"/>
          <p:cNvSpPr>
            <a:spLocks noGrp="1"/>
          </p:cNvSpPr>
          <p:nvPr>
            <p:ph type="pic" idx="5"/>
          </p:nvPr>
        </p:nvSpPr>
        <p:spPr>
          <a:xfrm>
            <a:off x="9125817" y="3422159"/>
            <a:ext cx="2540000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95713135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S14">
  <p:cSld name="24_S14"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230"/>
          <p:cNvSpPr>
            <a:spLocks noGrp="1"/>
          </p:cNvSpPr>
          <p:nvPr>
            <p:ph type="pic" idx="2"/>
          </p:nvPr>
        </p:nvSpPr>
        <p:spPr>
          <a:xfrm>
            <a:off x="8128001" y="1938984"/>
            <a:ext cx="3537817" cy="2048816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8" name="Google Shape;148;p230"/>
          <p:cNvSpPr>
            <a:spLocks noGrp="1"/>
          </p:cNvSpPr>
          <p:nvPr>
            <p:ph type="pic" idx="3"/>
          </p:nvPr>
        </p:nvSpPr>
        <p:spPr>
          <a:xfrm>
            <a:off x="508001" y="1938984"/>
            <a:ext cx="3537817" cy="2048816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9" name="Google Shape;149;p23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0" name="Google Shape;150;p23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51" name="Google Shape;151;p230"/>
          <p:cNvSpPr>
            <a:spLocks noGrp="1"/>
          </p:cNvSpPr>
          <p:nvPr>
            <p:ph type="pic" idx="4"/>
          </p:nvPr>
        </p:nvSpPr>
        <p:spPr>
          <a:xfrm>
            <a:off x="3555237" y="3835400"/>
            <a:ext cx="5080000" cy="2556816"/>
          </a:xfrm>
          <a:prstGeom prst="rect">
            <a:avLst/>
          </a:prstGeom>
          <a:solidFill>
            <a:srgbClr val="F2F2F2"/>
          </a:solidFill>
          <a:ln w="127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3644582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S2">
  <p:cSld name="30_S2"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231"/>
          <p:cNvSpPr>
            <a:spLocks noGrp="1"/>
          </p:cNvSpPr>
          <p:nvPr>
            <p:ph type="pic" idx="2"/>
          </p:nvPr>
        </p:nvSpPr>
        <p:spPr>
          <a:xfrm>
            <a:off x="0" y="2330557"/>
            <a:ext cx="6197600" cy="353684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4" name="Google Shape;154;p231"/>
          <p:cNvSpPr>
            <a:spLocks noGrp="1"/>
          </p:cNvSpPr>
          <p:nvPr>
            <p:ph type="pic" idx="3"/>
          </p:nvPr>
        </p:nvSpPr>
        <p:spPr>
          <a:xfrm>
            <a:off x="1608111" y="2608288"/>
            <a:ext cx="2981379" cy="2981379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5" name="Google Shape;155;p23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6" name="Google Shape;156;p23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5611218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S2">
  <p:cSld name="32_S2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p23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9" name="Google Shape;159;p23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60" name="Google Shape;160;p232"/>
          <p:cNvSpPr>
            <a:spLocks noGrp="1"/>
          </p:cNvSpPr>
          <p:nvPr>
            <p:ph type="pic" idx="2"/>
          </p:nvPr>
        </p:nvSpPr>
        <p:spPr>
          <a:xfrm>
            <a:off x="512298" y="1472266"/>
            <a:ext cx="4640657" cy="49657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86861457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S14">
  <p:cSld name="11_S14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3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63" name="Google Shape;163;p23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64" name="Google Shape;164;p233"/>
          <p:cNvSpPr>
            <a:spLocks noGrp="1"/>
          </p:cNvSpPr>
          <p:nvPr>
            <p:ph type="pic" idx="2"/>
          </p:nvPr>
        </p:nvSpPr>
        <p:spPr>
          <a:xfrm>
            <a:off x="1036407" y="2064815"/>
            <a:ext cx="4097104" cy="4097104"/>
          </a:xfrm>
          <a:prstGeom prst="ellipse">
            <a:avLst/>
          </a:prstGeom>
          <a:solidFill>
            <a:srgbClr val="E8E8E8"/>
          </a:solidFill>
          <a:ln w="9525" cap="flat" cmpd="sng">
            <a:solidFill>
              <a:srgbClr val="5B5B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10058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76347085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eam">
  <p:cSld name="4_Team"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166;p234"/>
          <p:cNvSpPr>
            <a:spLocks noGrp="1"/>
          </p:cNvSpPr>
          <p:nvPr>
            <p:ph type="pic" idx="2"/>
          </p:nvPr>
        </p:nvSpPr>
        <p:spPr>
          <a:xfrm>
            <a:off x="1270000" y="1310728"/>
            <a:ext cx="3556000" cy="3556000"/>
          </a:xfrm>
          <a:prstGeom prst="ellipse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82295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67" name="Google Shape;167;p234"/>
          <p:cNvSpPr txBox="1">
            <a:spLocks noGrp="1"/>
          </p:cNvSpPr>
          <p:nvPr>
            <p:ph type="body" idx="1"/>
          </p:nvPr>
        </p:nvSpPr>
        <p:spPr>
          <a:xfrm>
            <a:off x="6282266" y="1178429"/>
            <a:ext cx="6214535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68" name="Google Shape;168;p234"/>
          <p:cNvSpPr txBox="1">
            <a:spLocks noGrp="1"/>
          </p:cNvSpPr>
          <p:nvPr>
            <p:ph type="title"/>
          </p:nvPr>
        </p:nvSpPr>
        <p:spPr>
          <a:xfrm>
            <a:off x="6282266" y="455086"/>
            <a:ext cx="6214535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10575664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eam">
  <p:cSld name="1_Team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235"/>
          <p:cNvSpPr>
            <a:spLocks noGrp="1"/>
          </p:cNvSpPr>
          <p:nvPr>
            <p:ph type="pic" idx="2"/>
          </p:nvPr>
        </p:nvSpPr>
        <p:spPr>
          <a:xfrm>
            <a:off x="3486213" y="2277026"/>
            <a:ext cx="2426209" cy="2426209"/>
          </a:xfrm>
          <a:prstGeom prst="rect">
            <a:avLst/>
          </a:prstGeom>
          <a:solidFill>
            <a:srgbClr val="E8E8E8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1" name="Google Shape;171;p235"/>
          <p:cNvSpPr>
            <a:spLocks noGrp="1"/>
          </p:cNvSpPr>
          <p:nvPr>
            <p:ph type="pic" idx="3"/>
          </p:nvPr>
        </p:nvSpPr>
        <p:spPr>
          <a:xfrm>
            <a:off x="6275022" y="2277026"/>
            <a:ext cx="2426209" cy="2426209"/>
          </a:xfrm>
          <a:prstGeom prst="rect">
            <a:avLst/>
          </a:prstGeom>
          <a:solidFill>
            <a:srgbClr val="E8E8E8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2" name="Google Shape;172;p23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3" name="Google Shape;173;p23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92922307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eam">
  <p:cSld name="9_Team"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p236"/>
          <p:cNvSpPr>
            <a:spLocks noGrp="1"/>
          </p:cNvSpPr>
          <p:nvPr>
            <p:ph type="pic" idx="2"/>
          </p:nvPr>
        </p:nvSpPr>
        <p:spPr>
          <a:xfrm>
            <a:off x="1320941" y="1799326"/>
            <a:ext cx="4426147" cy="2468540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6" name="Google Shape;176;p236"/>
          <p:cNvSpPr>
            <a:spLocks noGrp="1"/>
          </p:cNvSpPr>
          <p:nvPr>
            <p:ph type="pic" idx="3"/>
          </p:nvPr>
        </p:nvSpPr>
        <p:spPr>
          <a:xfrm>
            <a:off x="6445055" y="1799326"/>
            <a:ext cx="4426147" cy="2468540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7" name="Google Shape;177;p23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8" name="Google Shape;178;p23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9664122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eam">
  <p:cSld name="10_Team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237"/>
          <p:cNvSpPr>
            <a:spLocks noGrp="1"/>
          </p:cNvSpPr>
          <p:nvPr>
            <p:ph type="pic" idx="2"/>
          </p:nvPr>
        </p:nvSpPr>
        <p:spPr>
          <a:xfrm>
            <a:off x="737913" y="1799326"/>
            <a:ext cx="3169307" cy="246854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1" name="Google Shape;181;p237"/>
          <p:cNvSpPr>
            <a:spLocks noGrp="1"/>
          </p:cNvSpPr>
          <p:nvPr>
            <p:ph type="pic" idx="3"/>
          </p:nvPr>
        </p:nvSpPr>
        <p:spPr>
          <a:xfrm>
            <a:off x="4502255" y="1799326"/>
            <a:ext cx="3169307" cy="246854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2" name="Google Shape;182;p237"/>
          <p:cNvSpPr>
            <a:spLocks noGrp="1"/>
          </p:cNvSpPr>
          <p:nvPr>
            <p:ph type="pic" idx="4"/>
          </p:nvPr>
        </p:nvSpPr>
        <p:spPr>
          <a:xfrm>
            <a:off x="8266596" y="1799326"/>
            <a:ext cx="3169307" cy="246854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3" name="Google Shape;183;p237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4" name="Google Shape;184;p237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34234134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eam">
  <p:cSld name="11_Team"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238"/>
          <p:cNvSpPr>
            <a:spLocks noGrp="1"/>
          </p:cNvSpPr>
          <p:nvPr>
            <p:ph type="pic" idx="2"/>
          </p:nvPr>
        </p:nvSpPr>
        <p:spPr>
          <a:xfrm>
            <a:off x="528658" y="1532470"/>
            <a:ext cx="3587820" cy="246854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7" name="Google Shape;187;p238"/>
          <p:cNvSpPr>
            <a:spLocks noGrp="1"/>
          </p:cNvSpPr>
          <p:nvPr>
            <p:ph type="pic" idx="3"/>
          </p:nvPr>
        </p:nvSpPr>
        <p:spPr>
          <a:xfrm>
            <a:off x="4292998" y="1532470"/>
            <a:ext cx="3587823" cy="246854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8" name="Google Shape;188;p238"/>
          <p:cNvSpPr>
            <a:spLocks noGrp="1"/>
          </p:cNvSpPr>
          <p:nvPr>
            <p:ph type="pic" idx="4"/>
          </p:nvPr>
        </p:nvSpPr>
        <p:spPr>
          <a:xfrm>
            <a:off x="8057342" y="1532470"/>
            <a:ext cx="3587821" cy="246854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9" name="Google Shape;189;p23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0" name="Google Shape;190;p23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7877165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S31" preserve="1">
  <p:cSld name="9_S31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218"/>
          <p:cNvSpPr>
            <a:spLocks noGrp="1"/>
          </p:cNvSpPr>
          <p:nvPr>
            <p:ph type="pic" idx="2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6463563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eam">
  <p:cSld name="14_Team"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239"/>
          <p:cNvSpPr>
            <a:spLocks noGrp="1"/>
          </p:cNvSpPr>
          <p:nvPr>
            <p:ph type="pic" idx="2"/>
          </p:nvPr>
        </p:nvSpPr>
        <p:spPr>
          <a:xfrm>
            <a:off x="809925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3" name="Google Shape;193;p239"/>
          <p:cNvSpPr>
            <a:spLocks noGrp="1"/>
          </p:cNvSpPr>
          <p:nvPr>
            <p:ph type="pic" idx="3"/>
          </p:nvPr>
        </p:nvSpPr>
        <p:spPr>
          <a:xfrm>
            <a:off x="3490773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4" name="Google Shape;194;p239"/>
          <p:cNvSpPr>
            <a:spLocks noGrp="1"/>
          </p:cNvSpPr>
          <p:nvPr>
            <p:ph type="pic" idx="4"/>
          </p:nvPr>
        </p:nvSpPr>
        <p:spPr>
          <a:xfrm>
            <a:off x="6171621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5" name="Google Shape;195;p239"/>
          <p:cNvSpPr>
            <a:spLocks noGrp="1"/>
          </p:cNvSpPr>
          <p:nvPr>
            <p:ph type="pic" idx="5"/>
          </p:nvPr>
        </p:nvSpPr>
        <p:spPr>
          <a:xfrm>
            <a:off x="8852471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6" name="Google Shape;196;p23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7" name="Google Shape;197;p23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48699585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S14">
  <p:cSld name="9_S14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24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0" name="Google Shape;200;p24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201" name="Google Shape;201;p240"/>
          <p:cNvSpPr>
            <a:spLocks noGrp="1"/>
          </p:cNvSpPr>
          <p:nvPr>
            <p:ph type="pic" idx="2"/>
          </p:nvPr>
        </p:nvSpPr>
        <p:spPr>
          <a:xfrm>
            <a:off x="920146" y="2200908"/>
            <a:ext cx="1817309" cy="181730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" name="Google Shape;202;p240"/>
          <p:cNvSpPr>
            <a:spLocks noGrp="1"/>
          </p:cNvSpPr>
          <p:nvPr>
            <p:ph type="pic" idx="3"/>
          </p:nvPr>
        </p:nvSpPr>
        <p:spPr>
          <a:xfrm>
            <a:off x="6335080" y="2182714"/>
            <a:ext cx="2332533" cy="2332533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3" name="Google Shape;203;p240"/>
          <p:cNvSpPr>
            <a:spLocks noGrp="1"/>
          </p:cNvSpPr>
          <p:nvPr>
            <p:ph type="pic" idx="4"/>
          </p:nvPr>
        </p:nvSpPr>
        <p:spPr>
          <a:xfrm>
            <a:off x="3365135" y="3584434"/>
            <a:ext cx="2599877" cy="2599877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4" name="Google Shape;204;p240"/>
          <p:cNvSpPr>
            <a:spLocks noGrp="1"/>
          </p:cNvSpPr>
          <p:nvPr>
            <p:ph type="pic" idx="5"/>
          </p:nvPr>
        </p:nvSpPr>
        <p:spPr>
          <a:xfrm>
            <a:off x="9331904" y="4370636"/>
            <a:ext cx="2011429" cy="201142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79809555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S14">
  <p:cSld name="10_S14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24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07" name="Google Shape;207;p241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208" name="Google Shape;208;p241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209" name="Google Shape;209;p241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0" name="Google Shape;210;p241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211" name="Google Shape;211;p241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212" name="Google Shape;212;p241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3" name="Google Shape;213;p241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4" name="Google Shape;214;p241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5" name="Google Shape;215;p241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6" name="Google Shape;216;p241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7" name="Google Shape;217;p241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8" name="Google Shape;218;p241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9" name="Google Shape;219;p241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0" name="Google Shape;220;p241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1" name="Google Shape;221;p241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2" name="Google Shape;222;p241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3" name="Google Shape;223;p241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4" name="Google Shape;224;p241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5" name="Google Shape;225;p241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6" name="Google Shape;226;p241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7" name="Google Shape;227;p241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8" name="Google Shape;228;p241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9" name="Google Shape;229;p241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0" name="Google Shape;230;p241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1" name="Google Shape;231;p241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2" name="Google Shape;232;p241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3" name="Google Shape;233;p241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4" name="Google Shape;234;p241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5" name="Google Shape;235;p241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6" name="Google Shape;236;p241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7" name="Google Shape;237;p241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8" name="Google Shape;238;p241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9" name="Google Shape;239;p241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0" name="Google Shape;240;p241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1" name="Google Shape;241;p241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2" name="Google Shape;242;p241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3" name="Google Shape;243;p241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4" name="Google Shape;244;p241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5" name="Google Shape;245;p241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6" name="Google Shape;246;p241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7" name="Google Shape;247;p241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8" name="Google Shape;248;p241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9" name="Google Shape;249;p241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0" name="Google Shape;250;p241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1" name="Google Shape;251;p241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2" name="Google Shape;252;p241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3" name="Google Shape;253;p241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4" name="Google Shape;254;p241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5" name="Google Shape;255;p241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6" name="Google Shape;256;p241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7" name="Google Shape;257;p241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8" name="Google Shape;258;p241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9" name="Google Shape;259;p241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0" name="Google Shape;260;p241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1" name="Google Shape;261;p241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2" name="Google Shape;262;p241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3" name="Google Shape;263;p241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264" name="Google Shape;264;p241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265" name="Google Shape;265;p241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266" name="Google Shape;266;p241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267" name="Google Shape;267;p241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68" name="Google Shape;268;p241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69" name="Google Shape;269;p241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0" name="Google Shape;270;p241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1" name="Google Shape;271;p241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2" name="Google Shape;272;p241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3" name="Google Shape;273;p241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4" name="Google Shape;274;p241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5" name="Google Shape;275;p241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6" name="Google Shape;276;p241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7" name="Google Shape;277;p241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8" name="Google Shape;278;p241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9" name="Google Shape;279;p241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280" name="Google Shape;280;p241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281" name="Google Shape;281;p241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282" name="Google Shape;282;p241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283" name="Google Shape;283;p241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4" name="Google Shape;284;p241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5" name="Google Shape;285;p241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6" name="Google Shape;286;p241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7" name="Google Shape;287;p241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8" name="Google Shape;288;p241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9" name="Google Shape;289;p241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0" name="Google Shape;290;p241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1" name="Google Shape;291;p241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2" name="Google Shape;292;p241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3" name="Google Shape;293;p241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4" name="Google Shape;294;p241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5" name="Google Shape;295;p241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6" name="Google Shape;296;p241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7" name="Google Shape;297;p241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8" name="Google Shape;298;p241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299" name="Google Shape;299;p241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300" name="Google Shape;300;p241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1" name="Google Shape;301;p241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2" name="Google Shape;302;p241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3" name="Google Shape;303;p241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4" name="Google Shape;304;p241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5" name="Google Shape;305;p241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6" name="Google Shape;306;p241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7" name="Google Shape;307;p241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8" name="Google Shape;308;p241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9" name="Google Shape;309;p241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0" name="Google Shape;310;p241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1" name="Google Shape;311;p241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2" name="Google Shape;312;p241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3" name="Google Shape;313;p241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4" name="Google Shape;314;p241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5" name="Google Shape;315;p241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6" name="Google Shape;316;p241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7" name="Google Shape;317;p241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8" name="Google Shape;318;p241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9" name="Google Shape;319;p241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0" name="Google Shape;320;p241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1" name="Google Shape;321;p241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2" name="Google Shape;322;p241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3" name="Google Shape;323;p241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4" name="Google Shape;324;p241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5" name="Google Shape;325;p241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6" name="Google Shape;326;p241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7" name="Google Shape;327;p241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8" name="Google Shape;328;p241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9" name="Google Shape;329;p241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0" name="Google Shape;330;p241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1" name="Google Shape;331;p241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2" name="Google Shape;332;p241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3" name="Google Shape;333;p241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4" name="Google Shape;334;p241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5" name="Google Shape;335;p241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6" name="Google Shape;336;p241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7" name="Google Shape;337;p241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8" name="Google Shape;338;p241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9" name="Google Shape;339;p241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0" name="Google Shape;340;p241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1" name="Google Shape;341;p241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2" name="Google Shape;342;p241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3" name="Google Shape;343;p241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4" name="Google Shape;344;p241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5" name="Google Shape;345;p241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6" name="Google Shape;346;p241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7" name="Google Shape;347;p241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8" name="Google Shape;348;p241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9" name="Google Shape;349;p241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0" name="Google Shape;350;p241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1" name="Google Shape;351;p241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2" name="Google Shape;352;p241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3" name="Google Shape;353;p241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4" name="Google Shape;354;p241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5" name="Google Shape;355;p241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6" name="Google Shape;356;p241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7" name="Google Shape;357;p241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8" name="Google Shape;358;p241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9" name="Google Shape;359;p241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0" name="Google Shape;360;p241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1" name="Google Shape;361;p241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2" name="Google Shape;362;p241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3" name="Google Shape;363;p241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4" name="Google Shape;364;p241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5" name="Google Shape;365;p241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6" name="Google Shape;366;p241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367" name="Google Shape;367;p241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368" name="Google Shape;368;p241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369" name="Google Shape;369;p241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370" name="Google Shape;370;p241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371" name="Google Shape;371;p241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2" name="Google Shape;372;p241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3" name="Google Shape;373;p241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4" name="Google Shape;374;p241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5" name="Google Shape;375;p241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6" name="Google Shape;376;p241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7" name="Google Shape;377;p241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8" name="Google Shape;378;p241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9" name="Google Shape;379;p241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80" name="Google Shape;380;p241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81" name="Google Shape;381;p241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382" name="Google Shape;382;p24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3" name="Google Shape;383;p24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384" name="Google Shape;384;p241"/>
          <p:cNvSpPr>
            <a:spLocks noGrp="1"/>
          </p:cNvSpPr>
          <p:nvPr>
            <p:ph type="pic" idx="2"/>
          </p:nvPr>
        </p:nvSpPr>
        <p:spPr>
          <a:xfrm>
            <a:off x="920146" y="2200908"/>
            <a:ext cx="1817309" cy="1817309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5" name="Google Shape;385;p241"/>
          <p:cNvSpPr>
            <a:spLocks noGrp="1"/>
          </p:cNvSpPr>
          <p:nvPr>
            <p:ph type="pic" idx="3"/>
          </p:nvPr>
        </p:nvSpPr>
        <p:spPr>
          <a:xfrm>
            <a:off x="6335080" y="2182714"/>
            <a:ext cx="2332533" cy="2332533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6" name="Google Shape;386;p241"/>
          <p:cNvSpPr>
            <a:spLocks noGrp="1"/>
          </p:cNvSpPr>
          <p:nvPr>
            <p:ph type="pic" idx="4"/>
          </p:nvPr>
        </p:nvSpPr>
        <p:spPr>
          <a:xfrm>
            <a:off x="3365135" y="3584434"/>
            <a:ext cx="2599877" cy="2599877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7" name="Google Shape;387;p241"/>
          <p:cNvSpPr>
            <a:spLocks noGrp="1"/>
          </p:cNvSpPr>
          <p:nvPr>
            <p:ph type="pic" idx="5"/>
          </p:nvPr>
        </p:nvSpPr>
        <p:spPr>
          <a:xfrm>
            <a:off x="9331904" y="4370636"/>
            <a:ext cx="2011429" cy="2011429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0532523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S38">
  <p:cSld name="4_S38"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Google Shape;389;p242"/>
          <p:cNvSpPr>
            <a:spLocks noGrp="1"/>
          </p:cNvSpPr>
          <p:nvPr>
            <p:ph type="pic" idx="2"/>
          </p:nvPr>
        </p:nvSpPr>
        <p:spPr>
          <a:xfrm>
            <a:off x="6498256" y="1956463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0" name="Google Shape;390;p24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1" name="Google Shape;391;p24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392" name="Google Shape;392;p242"/>
          <p:cNvSpPr>
            <a:spLocks noGrp="1"/>
          </p:cNvSpPr>
          <p:nvPr>
            <p:ph type="pic" idx="3"/>
          </p:nvPr>
        </p:nvSpPr>
        <p:spPr>
          <a:xfrm>
            <a:off x="508000" y="1956463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3" name="Google Shape;393;p242"/>
          <p:cNvSpPr>
            <a:spLocks noGrp="1"/>
          </p:cNvSpPr>
          <p:nvPr>
            <p:ph type="pic" idx="4"/>
          </p:nvPr>
        </p:nvSpPr>
        <p:spPr>
          <a:xfrm>
            <a:off x="9493383" y="3910216"/>
            <a:ext cx="2172435" cy="2369152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4" name="Google Shape;394;p242"/>
          <p:cNvSpPr>
            <a:spLocks noGrp="1"/>
          </p:cNvSpPr>
          <p:nvPr>
            <p:ph type="pic" idx="5"/>
          </p:nvPr>
        </p:nvSpPr>
        <p:spPr>
          <a:xfrm>
            <a:off x="3503128" y="3909192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4423323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S38">
  <p:cSld name="8_S38">
    <p:spTree>
      <p:nvGrpSpPr>
        <p:cNvPr id="1" name="Shape 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" name="Google Shape;396;p24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397" name="Google Shape;397;p243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398" name="Google Shape;398;p243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399" name="Google Shape;399;p243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0" name="Google Shape;400;p243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401" name="Google Shape;401;p243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402" name="Google Shape;402;p243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3" name="Google Shape;403;p243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4" name="Google Shape;404;p243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5" name="Google Shape;405;p243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6" name="Google Shape;406;p243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7" name="Google Shape;407;p243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8" name="Google Shape;408;p243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9" name="Google Shape;409;p243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0" name="Google Shape;410;p243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1" name="Google Shape;411;p243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2" name="Google Shape;412;p243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3" name="Google Shape;413;p243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4" name="Google Shape;414;p243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5" name="Google Shape;415;p243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6" name="Google Shape;416;p243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7" name="Google Shape;417;p243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8" name="Google Shape;418;p243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9" name="Google Shape;419;p243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0" name="Google Shape;420;p243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1" name="Google Shape;421;p243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2" name="Google Shape;422;p243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3" name="Google Shape;423;p243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4" name="Google Shape;424;p243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5" name="Google Shape;425;p243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6" name="Google Shape;426;p243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7" name="Google Shape;427;p243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8" name="Google Shape;428;p243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9" name="Google Shape;429;p243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0" name="Google Shape;430;p243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1" name="Google Shape;431;p243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2" name="Google Shape;432;p243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3" name="Google Shape;433;p243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4" name="Google Shape;434;p243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5" name="Google Shape;435;p243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6" name="Google Shape;436;p243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7" name="Google Shape;437;p243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8" name="Google Shape;438;p243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9" name="Google Shape;439;p243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0" name="Google Shape;440;p243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1" name="Google Shape;441;p243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2" name="Google Shape;442;p243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3" name="Google Shape;443;p243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4" name="Google Shape;444;p243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5" name="Google Shape;445;p243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6" name="Google Shape;446;p243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7" name="Google Shape;447;p243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8" name="Google Shape;448;p243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9" name="Google Shape;449;p243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0" name="Google Shape;450;p243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1" name="Google Shape;451;p243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2" name="Google Shape;452;p243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3" name="Google Shape;453;p243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454" name="Google Shape;454;p243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455" name="Google Shape;455;p243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456" name="Google Shape;456;p243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457" name="Google Shape;457;p243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58" name="Google Shape;458;p243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59" name="Google Shape;459;p243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0" name="Google Shape;460;p243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1" name="Google Shape;461;p243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2" name="Google Shape;462;p243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3" name="Google Shape;463;p243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4" name="Google Shape;464;p243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5" name="Google Shape;465;p243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6" name="Google Shape;466;p243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7" name="Google Shape;467;p243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8" name="Google Shape;468;p243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9" name="Google Shape;469;p243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470" name="Google Shape;470;p243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471" name="Google Shape;471;p243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472" name="Google Shape;472;p243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473" name="Google Shape;473;p243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4" name="Google Shape;474;p243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5" name="Google Shape;475;p243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6" name="Google Shape;476;p243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7" name="Google Shape;477;p243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8" name="Google Shape;478;p243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9" name="Google Shape;479;p243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0" name="Google Shape;480;p243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1" name="Google Shape;481;p243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2" name="Google Shape;482;p243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3" name="Google Shape;483;p243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4" name="Google Shape;484;p243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5" name="Google Shape;485;p243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6" name="Google Shape;486;p243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7" name="Google Shape;487;p243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8" name="Google Shape;488;p243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489" name="Google Shape;489;p243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490" name="Google Shape;490;p243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1" name="Google Shape;491;p243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2" name="Google Shape;492;p243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3" name="Google Shape;493;p243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4" name="Google Shape;494;p243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5" name="Google Shape;495;p243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6" name="Google Shape;496;p243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7" name="Google Shape;497;p243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8" name="Google Shape;498;p243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9" name="Google Shape;499;p243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0" name="Google Shape;500;p243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1" name="Google Shape;501;p243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2" name="Google Shape;502;p243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3" name="Google Shape;503;p243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4" name="Google Shape;504;p243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5" name="Google Shape;505;p243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6" name="Google Shape;506;p243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7" name="Google Shape;507;p243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8" name="Google Shape;508;p243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9" name="Google Shape;509;p243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0" name="Google Shape;510;p243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1" name="Google Shape;511;p243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2" name="Google Shape;512;p243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3" name="Google Shape;513;p243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4" name="Google Shape;514;p243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5" name="Google Shape;515;p243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6" name="Google Shape;516;p243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7" name="Google Shape;517;p243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8" name="Google Shape;518;p243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9" name="Google Shape;519;p243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0" name="Google Shape;520;p243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1" name="Google Shape;521;p243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2" name="Google Shape;522;p243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3" name="Google Shape;523;p243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4" name="Google Shape;524;p243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5" name="Google Shape;525;p243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6" name="Google Shape;526;p243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7" name="Google Shape;527;p243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8" name="Google Shape;528;p243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9" name="Google Shape;529;p243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0" name="Google Shape;530;p243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1" name="Google Shape;531;p243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2" name="Google Shape;532;p243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3" name="Google Shape;533;p243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4" name="Google Shape;534;p243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5" name="Google Shape;535;p243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6" name="Google Shape;536;p243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7" name="Google Shape;537;p243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8" name="Google Shape;538;p243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9" name="Google Shape;539;p243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0" name="Google Shape;540;p243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1" name="Google Shape;541;p243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2" name="Google Shape;542;p243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3" name="Google Shape;543;p243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4" name="Google Shape;544;p243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5" name="Google Shape;545;p243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6" name="Google Shape;546;p243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7" name="Google Shape;547;p243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8" name="Google Shape;548;p243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9" name="Google Shape;549;p243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0" name="Google Shape;550;p243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1" name="Google Shape;551;p243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2" name="Google Shape;552;p243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3" name="Google Shape;553;p243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4" name="Google Shape;554;p243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5" name="Google Shape;555;p243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6" name="Google Shape;556;p243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557" name="Google Shape;557;p243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558" name="Google Shape;558;p243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559" name="Google Shape;559;p243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560" name="Google Shape;560;p243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561" name="Google Shape;561;p243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2" name="Google Shape;562;p243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3" name="Google Shape;563;p243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4" name="Google Shape;564;p243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5" name="Google Shape;565;p243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6" name="Google Shape;566;p243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7" name="Google Shape;567;p243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8" name="Google Shape;568;p243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9" name="Google Shape;569;p243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70" name="Google Shape;570;p243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71" name="Google Shape;571;p243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572" name="Google Shape;572;p24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3" name="Google Shape;573;p24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574" name="Google Shape;574;p243"/>
          <p:cNvSpPr>
            <a:spLocks noGrp="1"/>
          </p:cNvSpPr>
          <p:nvPr>
            <p:ph type="pic" idx="2"/>
          </p:nvPr>
        </p:nvSpPr>
        <p:spPr>
          <a:xfrm>
            <a:off x="6498256" y="1956463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5" name="Google Shape;575;p243"/>
          <p:cNvSpPr>
            <a:spLocks noGrp="1"/>
          </p:cNvSpPr>
          <p:nvPr>
            <p:ph type="pic" idx="3"/>
          </p:nvPr>
        </p:nvSpPr>
        <p:spPr>
          <a:xfrm>
            <a:off x="508000" y="1956463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6" name="Google Shape;576;p243"/>
          <p:cNvSpPr>
            <a:spLocks noGrp="1"/>
          </p:cNvSpPr>
          <p:nvPr>
            <p:ph type="pic" idx="4"/>
          </p:nvPr>
        </p:nvSpPr>
        <p:spPr>
          <a:xfrm>
            <a:off x="9493383" y="3910216"/>
            <a:ext cx="2172435" cy="2369152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7" name="Google Shape;577;p243"/>
          <p:cNvSpPr>
            <a:spLocks noGrp="1"/>
          </p:cNvSpPr>
          <p:nvPr>
            <p:ph type="pic" idx="5"/>
          </p:nvPr>
        </p:nvSpPr>
        <p:spPr>
          <a:xfrm>
            <a:off x="3503128" y="3909192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31778088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S38">
  <p:cSld name="6_S38">
    <p:spTree>
      <p:nvGrpSpPr>
        <p:cNvPr id="1" name="Shape 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" name="Google Shape;579;p24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0" name="Google Shape;580;p24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581" name="Google Shape;581;p244"/>
          <p:cNvSpPr>
            <a:spLocks noGrp="1"/>
          </p:cNvSpPr>
          <p:nvPr>
            <p:ph type="pic" idx="2"/>
          </p:nvPr>
        </p:nvSpPr>
        <p:spPr>
          <a:xfrm>
            <a:off x="508000" y="3963805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2" name="Google Shape;582;p244"/>
          <p:cNvSpPr>
            <a:spLocks noGrp="1"/>
          </p:cNvSpPr>
          <p:nvPr>
            <p:ph type="pic" idx="3"/>
          </p:nvPr>
        </p:nvSpPr>
        <p:spPr>
          <a:xfrm>
            <a:off x="9491417" y="1923940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3" name="Google Shape;583;p244"/>
          <p:cNvSpPr>
            <a:spLocks noGrp="1"/>
          </p:cNvSpPr>
          <p:nvPr>
            <p:ph type="pic" idx="4"/>
          </p:nvPr>
        </p:nvSpPr>
        <p:spPr>
          <a:xfrm>
            <a:off x="3502472" y="1923940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4" name="Google Shape;584;p244"/>
          <p:cNvSpPr>
            <a:spLocks noGrp="1"/>
          </p:cNvSpPr>
          <p:nvPr>
            <p:ph type="pic" idx="5"/>
          </p:nvPr>
        </p:nvSpPr>
        <p:spPr>
          <a:xfrm>
            <a:off x="6496944" y="3963805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61838436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S38">
  <p:cSld name="7_S38"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p24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587" name="Google Shape;587;p245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588" name="Google Shape;588;p245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589" name="Google Shape;589;p245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0" name="Google Shape;590;p245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591" name="Google Shape;591;p245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592" name="Google Shape;592;p245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3" name="Google Shape;593;p245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4" name="Google Shape;594;p245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5" name="Google Shape;595;p245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6" name="Google Shape;596;p245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7" name="Google Shape;597;p245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8" name="Google Shape;598;p245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9" name="Google Shape;599;p245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0" name="Google Shape;600;p245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1" name="Google Shape;601;p245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2" name="Google Shape;602;p245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3" name="Google Shape;603;p245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4" name="Google Shape;604;p245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5" name="Google Shape;605;p245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6" name="Google Shape;606;p245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7" name="Google Shape;607;p245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8" name="Google Shape;608;p245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9" name="Google Shape;609;p245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0" name="Google Shape;610;p245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1" name="Google Shape;611;p245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2" name="Google Shape;612;p245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3" name="Google Shape;613;p245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4" name="Google Shape;614;p245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5" name="Google Shape;615;p245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6" name="Google Shape;616;p245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7" name="Google Shape;617;p245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8" name="Google Shape;618;p245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9" name="Google Shape;619;p245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0" name="Google Shape;620;p245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1" name="Google Shape;621;p245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2" name="Google Shape;622;p245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3" name="Google Shape;623;p245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4" name="Google Shape;624;p245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5" name="Google Shape;625;p245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6" name="Google Shape;626;p245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7" name="Google Shape;627;p245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8" name="Google Shape;628;p245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9" name="Google Shape;629;p245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0" name="Google Shape;630;p245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1" name="Google Shape;631;p245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2" name="Google Shape;632;p245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3" name="Google Shape;633;p245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4" name="Google Shape;634;p245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5" name="Google Shape;635;p245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6" name="Google Shape;636;p245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7" name="Google Shape;637;p245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8" name="Google Shape;638;p245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9" name="Google Shape;639;p245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0" name="Google Shape;640;p245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1" name="Google Shape;641;p245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2" name="Google Shape;642;p245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3" name="Google Shape;643;p245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644" name="Google Shape;644;p245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645" name="Google Shape;645;p245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646" name="Google Shape;646;p245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647" name="Google Shape;647;p245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48" name="Google Shape;648;p245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49" name="Google Shape;649;p245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0" name="Google Shape;650;p245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1" name="Google Shape;651;p245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2" name="Google Shape;652;p245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3" name="Google Shape;653;p245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4" name="Google Shape;654;p245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5" name="Google Shape;655;p245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6" name="Google Shape;656;p245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7" name="Google Shape;657;p245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8" name="Google Shape;658;p245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9" name="Google Shape;659;p245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660" name="Google Shape;660;p245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661" name="Google Shape;661;p245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662" name="Google Shape;662;p245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663" name="Google Shape;663;p245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4" name="Google Shape;664;p245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5" name="Google Shape;665;p245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6" name="Google Shape;666;p245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7" name="Google Shape;667;p245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8" name="Google Shape;668;p245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9" name="Google Shape;669;p245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0" name="Google Shape;670;p245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1" name="Google Shape;671;p245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2" name="Google Shape;672;p245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3" name="Google Shape;673;p245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4" name="Google Shape;674;p245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5" name="Google Shape;675;p245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6" name="Google Shape;676;p245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7" name="Google Shape;677;p245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8" name="Google Shape;678;p245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679" name="Google Shape;679;p245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680" name="Google Shape;680;p245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1" name="Google Shape;681;p245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2" name="Google Shape;682;p245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3" name="Google Shape;683;p245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4" name="Google Shape;684;p245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5" name="Google Shape;685;p245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6" name="Google Shape;686;p245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7" name="Google Shape;687;p245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8" name="Google Shape;688;p245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9" name="Google Shape;689;p245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0" name="Google Shape;690;p245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1" name="Google Shape;691;p245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2" name="Google Shape;692;p245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3" name="Google Shape;693;p245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4" name="Google Shape;694;p245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5" name="Google Shape;695;p245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6" name="Google Shape;696;p245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7" name="Google Shape;697;p245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8" name="Google Shape;698;p245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9" name="Google Shape;699;p245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0" name="Google Shape;700;p245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1" name="Google Shape;701;p245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2" name="Google Shape;702;p245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3" name="Google Shape;703;p245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4" name="Google Shape;704;p245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5" name="Google Shape;705;p245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6" name="Google Shape;706;p245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7" name="Google Shape;707;p245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8" name="Google Shape;708;p245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9" name="Google Shape;709;p245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0" name="Google Shape;710;p245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1" name="Google Shape;711;p245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2" name="Google Shape;712;p245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3" name="Google Shape;713;p245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4" name="Google Shape;714;p245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5" name="Google Shape;715;p245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6" name="Google Shape;716;p245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7" name="Google Shape;717;p245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8" name="Google Shape;718;p245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9" name="Google Shape;719;p245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0" name="Google Shape;720;p245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1" name="Google Shape;721;p245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2" name="Google Shape;722;p245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3" name="Google Shape;723;p245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4" name="Google Shape;724;p245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5" name="Google Shape;725;p245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6" name="Google Shape;726;p245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7" name="Google Shape;727;p245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8" name="Google Shape;728;p245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9" name="Google Shape;729;p245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0" name="Google Shape;730;p245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1" name="Google Shape;731;p245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2" name="Google Shape;732;p245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3" name="Google Shape;733;p245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4" name="Google Shape;734;p245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5" name="Google Shape;735;p245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6" name="Google Shape;736;p245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7" name="Google Shape;737;p245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8" name="Google Shape;738;p245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9" name="Google Shape;739;p245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0" name="Google Shape;740;p245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1" name="Google Shape;741;p245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2" name="Google Shape;742;p245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3" name="Google Shape;743;p245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4" name="Google Shape;744;p245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5" name="Google Shape;745;p245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6" name="Google Shape;746;p245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747" name="Google Shape;747;p245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748" name="Google Shape;748;p245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749" name="Google Shape;749;p245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750" name="Google Shape;750;p245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751" name="Google Shape;751;p245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2" name="Google Shape;752;p245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3" name="Google Shape;753;p245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4" name="Google Shape;754;p245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5" name="Google Shape;755;p245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6" name="Google Shape;756;p245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7" name="Google Shape;757;p245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8" name="Google Shape;758;p245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9" name="Google Shape;759;p245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60" name="Google Shape;760;p245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61" name="Google Shape;761;p245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762" name="Google Shape;762;p24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3" name="Google Shape;763;p24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764" name="Google Shape;764;p245"/>
          <p:cNvSpPr>
            <a:spLocks noGrp="1"/>
          </p:cNvSpPr>
          <p:nvPr>
            <p:ph type="pic" idx="2"/>
          </p:nvPr>
        </p:nvSpPr>
        <p:spPr>
          <a:xfrm>
            <a:off x="508000" y="3963805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5" name="Google Shape;765;p245"/>
          <p:cNvSpPr>
            <a:spLocks noGrp="1"/>
          </p:cNvSpPr>
          <p:nvPr>
            <p:ph type="pic" idx="3"/>
          </p:nvPr>
        </p:nvSpPr>
        <p:spPr>
          <a:xfrm>
            <a:off x="9491417" y="1923940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6" name="Google Shape;766;p245"/>
          <p:cNvSpPr>
            <a:spLocks noGrp="1"/>
          </p:cNvSpPr>
          <p:nvPr>
            <p:ph type="pic" idx="4"/>
          </p:nvPr>
        </p:nvSpPr>
        <p:spPr>
          <a:xfrm>
            <a:off x="3502472" y="1923940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7" name="Google Shape;767;p245"/>
          <p:cNvSpPr>
            <a:spLocks noGrp="1"/>
          </p:cNvSpPr>
          <p:nvPr>
            <p:ph type="pic" idx="5"/>
          </p:nvPr>
        </p:nvSpPr>
        <p:spPr>
          <a:xfrm>
            <a:off x="6496944" y="3963805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2117757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S38">
  <p:cSld name="5_S38">
    <p:spTree>
      <p:nvGrpSpPr>
        <p:cNvPr id="1" name="Shape 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" name="Google Shape;769;p24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0" name="Google Shape;770;p24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771" name="Google Shape;771;p246"/>
          <p:cNvSpPr>
            <a:spLocks noGrp="1"/>
          </p:cNvSpPr>
          <p:nvPr>
            <p:ph type="pic" idx="2"/>
          </p:nvPr>
        </p:nvSpPr>
        <p:spPr>
          <a:xfrm>
            <a:off x="508000" y="2129633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2" name="Google Shape;772;p246"/>
          <p:cNvSpPr>
            <a:spLocks noGrp="1"/>
          </p:cNvSpPr>
          <p:nvPr>
            <p:ph type="pic" idx="3"/>
          </p:nvPr>
        </p:nvSpPr>
        <p:spPr>
          <a:xfrm>
            <a:off x="508000" y="4555600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3" name="Google Shape;773;p246"/>
          <p:cNvSpPr>
            <a:spLocks noGrp="1"/>
          </p:cNvSpPr>
          <p:nvPr>
            <p:ph type="pic" idx="4"/>
          </p:nvPr>
        </p:nvSpPr>
        <p:spPr>
          <a:xfrm>
            <a:off x="4121000" y="1932633"/>
            <a:ext cx="2010600" cy="2010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4" name="Google Shape;774;p246"/>
          <p:cNvSpPr>
            <a:spLocks noGrp="1"/>
          </p:cNvSpPr>
          <p:nvPr>
            <p:ph type="pic" idx="5"/>
          </p:nvPr>
        </p:nvSpPr>
        <p:spPr>
          <a:xfrm>
            <a:off x="8128000" y="2129633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5" name="Google Shape;775;p246"/>
          <p:cNvSpPr>
            <a:spLocks noGrp="1"/>
          </p:cNvSpPr>
          <p:nvPr>
            <p:ph type="pic" idx="6"/>
          </p:nvPr>
        </p:nvSpPr>
        <p:spPr>
          <a:xfrm>
            <a:off x="8128000" y="4555600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6" name="Google Shape;776;p246"/>
          <p:cNvSpPr>
            <a:spLocks noGrp="1"/>
          </p:cNvSpPr>
          <p:nvPr>
            <p:ph type="pic" idx="7"/>
          </p:nvPr>
        </p:nvSpPr>
        <p:spPr>
          <a:xfrm>
            <a:off x="4121000" y="4358600"/>
            <a:ext cx="2010600" cy="2010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45254287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38">
  <p:cSld name="1_S38">
    <p:spTree>
      <p:nvGrpSpPr>
        <p:cNvPr id="1" name="Shape 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" name="Google Shape;778;p24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779" name="Google Shape;779;p247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780" name="Google Shape;780;p247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781" name="Google Shape;781;p247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2" name="Google Shape;782;p247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783" name="Google Shape;783;p247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784" name="Google Shape;784;p247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5" name="Google Shape;785;p247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6" name="Google Shape;786;p247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7" name="Google Shape;787;p247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8" name="Google Shape;788;p247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9" name="Google Shape;789;p247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0" name="Google Shape;790;p247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1" name="Google Shape;791;p247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2" name="Google Shape;792;p247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3" name="Google Shape;793;p247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4" name="Google Shape;794;p247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5" name="Google Shape;795;p247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6" name="Google Shape;796;p247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7" name="Google Shape;797;p247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8" name="Google Shape;798;p247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9" name="Google Shape;799;p247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0" name="Google Shape;800;p247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1" name="Google Shape;801;p247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2" name="Google Shape;802;p247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3" name="Google Shape;803;p247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4" name="Google Shape;804;p247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5" name="Google Shape;805;p247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6" name="Google Shape;806;p247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7" name="Google Shape;807;p247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8" name="Google Shape;808;p247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9" name="Google Shape;809;p247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0" name="Google Shape;810;p247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1" name="Google Shape;811;p247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2" name="Google Shape;812;p247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3" name="Google Shape;813;p247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4" name="Google Shape;814;p247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5" name="Google Shape;815;p247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6" name="Google Shape;816;p247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7" name="Google Shape;817;p247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8" name="Google Shape;818;p247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9" name="Google Shape;819;p247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0" name="Google Shape;820;p247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1" name="Google Shape;821;p247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2" name="Google Shape;822;p247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3" name="Google Shape;823;p247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4" name="Google Shape;824;p247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5" name="Google Shape;825;p247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6" name="Google Shape;826;p247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7" name="Google Shape;827;p247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8" name="Google Shape;828;p247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9" name="Google Shape;829;p247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0" name="Google Shape;830;p247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1" name="Google Shape;831;p247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2" name="Google Shape;832;p247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3" name="Google Shape;833;p247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4" name="Google Shape;834;p247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5" name="Google Shape;835;p247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836" name="Google Shape;836;p247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837" name="Google Shape;837;p247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838" name="Google Shape;838;p247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839" name="Google Shape;839;p247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0" name="Google Shape;840;p247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1" name="Google Shape;841;p247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2" name="Google Shape;842;p247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3" name="Google Shape;843;p247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4" name="Google Shape;844;p247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5" name="Google Shape;845;p247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6" name="Google Shape;846;p247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7" name="Google Shape;847;p247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8" name="Google Shape;848;p247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9" name="Google Shape;849;p247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0" name="Google Shape;850;p247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1" name="Google Shape;851;p247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852" name="Google Shape;852;p247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853" name="Google Shape;853;p247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854" name="Google Shape;854;p247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855" name="Google Shape;855;p247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6" name="Google Shape;856;p247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7" name="Google Shape;857;p247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8" name="Google Shape;858;p247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9" name="Google Shape;859;p247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0" name="Google Shape;860;p247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1" name="Google Shape;861;p247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2" name="Google Shape;862;p247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3" name="Google Shape;863;p247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4" name="Google Shape;864;p247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5" name="Google Shape;865;p247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6" name="Google Shape;866;p247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7" name="Google Shape;867;p247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8" name="Google Shape;868;p247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9" name="Google Shape;869;p247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70" name="Google Shape;870;p247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871" name="Google Shape;871;p247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872" name="Google Shape;872;p247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3" name="Google Shape;873;p247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4" name="Google Shape;874;p247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5" name="Google Shape;875;p247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6" name="Google Shape;876;p247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7" name="Google Shape;877;p247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8" name="Google Shape;878;p247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9" name="Google Shape;879;p247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0" name="Google Shape;880;p247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1" name="Google Shape;881;p247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2" name="Google Shape;882;p247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3" name="Google Shape;883;p247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4" name="Google Shape;884;p247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5" name="Google Shape;885;p247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6" name="Google Shape;886;p247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7" name="Google Shape;887;p247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8" name="Google Shape;888;p247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9" name="Google Shape;889;p247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0" name="Google Shape;890;p247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1" name="Google Shape;891;p247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2" name="Google Shape;892;p247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3" name="Google Shape;893;p247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4" name="Google Shape;894;p247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5" name="Google Shape;895;p247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6" name="Google Shape;896;p247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7" name="Google Shape;897;p247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8" name="Google Shape;898;p247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9" name="Google Shape;899;p247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0" name="Google Shape;900;p247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1" name="Google Shape;901;p247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2" name="Google Shape;902;p247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3" name="Google Shape;903;p247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4" name="Google Shape;904;p247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5" name="Google Shape;905;p247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6" name="Google Shape;906;p247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7" name="Google Shape;907;p247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8" name="Google Shape;908;p247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9" name="Google Shape;909;p247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0" name="Google Shape;910;p247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1" name="Google Shape;911;p247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2" name="Google Shape;912;p247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3" name="Google Shape;913;p247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4" name="Google Shape;914;p247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5" name="Google Shape;915;p247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6" name="Google Shape;916;p247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7" name="Google Shape;917;p247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8" name="Google Shape;918;p247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9" name="Google Shape;919;p247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0" name="Google Shape;920;p247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1" name="Google Shape;921;p247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2" name="Google Shape;922;p247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3" name="Google Shape;923;p247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4" name="Google Shape;924;p247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5" name="Google Shape;925;p247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6" name="Google Shape;926;p247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7" name="Google Shape;927;p247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8" name="Google Shape;928;p247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9" name="Google Shape;929;p247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0" name="Google Shape;930;p247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1" name="Google Shape;931;p247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2" name="Google Shape;932;p247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3" name="Google Shape;933;p247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4" name="Google Shape;934;p247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5" name="Google Shape;935;p247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6" name="Google Shape;936;p247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7" name="Google Shape;937;p247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8" name="Google Shape;938;p247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939" name="Google Shape;939;p247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940" name="Google Shape;940;p247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941" name="Google Shape;941;p247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942" name="Google Shape;942;p247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943" name="Google Shape;943;p247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4" name="Google Shape;944;p247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5" name="Google Shape;945;p247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6" name="Google Shape;946;p247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7" name="Google Shape;947;p247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8" name="Google Shape;948;p247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9" name="Google Shape;949;p247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0" name="Google Shape;950;p247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1" name="Google Shape;951;p247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2" name="Google Shape;952;p247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3" name="Google Shape;953;p247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954" name="Google Shape;954;p247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5" name="Google Shape;955;p247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956" name="Google Shape;956;p247"/>
          <p:cNvSpPr>
            <a:spLocks noGrp="1"/>
          </p:cNvSpPr>
          <p:nvPr>
            <p:ph type="pic" idx="2"/>
          </p:nvPr>
        </p:nvSpPr>
        <p:spPr>
          <a:xfrm>
            <a:off x="944020" y="1769532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7" name="Google Shape;957;p247"/>
          <p:cNvSpPr>
            <a:spLocks noGrp="1"/>
          </p:cNvSpPr>
          <p:nvPr>
            <p:ph type="pic" idx="3"/>
          </p:nvPr>
        </p:nvSpPr>
        <p:spPr>
          <a:xfrm>
            <a:off x="944020" y="4195499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8" name="Google Shape;958;p247"/>
          <p:cNvSpPr>
            <a:spLocks noGrp="1"/>
          </p:cNvSpPr>
          <p:nvPr>
            <p:ph type="pic" idx="4"/>
          </p:nvPr>
        </p:nvSpPr>
        <p:spPr>
          <a:xfrm>
            <a:off x="5276636" y="1769532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9" name="Google Shape;959;p247"/>
          <p:cNvSpPr>
            <a:spLocks noGrp="1"/>
          </p:cNvSpPr>
          <p:nvPr>
            <p:ph type="pic" idx="5"/>
          </p:nvPr>
        </p:nvSpPr>
        <p:spPr>
          <a:xfrm>
            <a:off x="9609251" y="1769532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0" name="Google Shape;960;p247"/>
          <p:cNvSpPr>
            <a:spLocks noGrp="1"/>
          </p:cNvSpPr>
          <p:nvPr>
            <p:ph type="pic" idx="6"/>
          </p:nvPr>
        </p:nvSpPr>
        <p:spPr>
          <a:xfrm>
            <a:off x="9609251" y="4195499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1" name="Google Shape;961;p247"/>
          <p:cNvSpPr>
            <a:spLocks noGrp="1"/>
          </p:cNvSpPr>
          <p:nvPr>
            <p:ph type="pic" idx="7"/>
          </p:nvPr>
        </p:nvSpPr>
        <p:spPr>
          <a:xfrm>
            <a:off x="5276636" y="4195499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92104865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37">
  <p:cSld name="1_S37">
    <p:spTree>
      <p:nvGrpSpPr>
        <p:cNvPr id="1" name="Shape 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" name="Google Shape;963;p248"/>
          <p:cNvSpPr>
            <a:spLocks noGrp="1"/>
          </p:cNvSpPr>
          <p:nvPr>
            <p:ph type="pic" idx="2"/>
          </p:nvPr>
        </p:nvSpPr>
        <p:spPr>
          <a:xfrm>
            <a:off x="1006779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4" name="Google Shape;964;p248"/>
          <p:cNvSpPr>
            <a:spLocks noGrp="1"/>
          </p:cNvSpPr>
          <p:nvPr>
            <p:ph type="pic" idx="3"/>
          </p:nvPr>
        </p:nvSpPr>
        <p:spPr>
          <a:xfrm>
            <a:off x="3842358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5" name="Google Shape;965;p248"/>
          <p:cNvSpPr>
            <a:spLocks noGrp="1"/>
          </p:cNvSpPr>
          <p:nvPr>
            <p:ph type="pic" idx="4"/>
          </p:nvPr>
        </p:nvSpPr>
        <p:spPr>
          <a:xfrm>
            <a:off x="6677935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6" name="Google Shape;966;p248"/>
          <p:cNvSpPr>
            <a:spLocks noGrp="1"/>
          </p:cNvSpPr>
          <p:nvPr>
            <p:ph type="pic" idx="5"/>
          </p:nvPr>
        </p:nvSpPr>
        <p:spPr>
          <a:xfrm>
            <a:off x="9513512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7" name="Google Shape;967;p24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8" name="Google Shape;968;p24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969" name="Google Shape;969;p248"/>
          <p:cNvSpPr>
            <a:spLocks noGrp="1"/>
          </p:cNvSpPr>
          <p:nvPr>
            <p:ph type="pic" idx="6"/>
          </p:nvPr>
        </p:nvSpPr>
        <p:spPr>
          <a:xfrm>
            <a:off x="1006779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0" name="Google Shape;970;p248"/>
          <p:cNvSpPr>
            <a:spLocks noGrp="1"/>
          </p:cNvSpPr>
          <p:nvPr>
            <p:ph type="pic" idx="7"/>
          </p:nvPr>
        </p:nvSpPr>
        <p:spPr>
          <a:xfrm>
            <a:off x="3842358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1" name="Google Shape;971;p248"/>
          <p:cNvSpPr>
            <a:spLocks noGrp="1"/>
          </p:cNvSpPr>
          <p:nvPr>
            <p:ph type="pic" idx="8"/>
          </p:nvPr>
        </p:nvSpPr>
        <p:spPr>
          <a:xfrm>
            <a:off x="6677935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2" name="Google Shape;972;p248"/>
          <p:cNvSpPr>
            <a:spLocks noGrp="1"/>
          </p:cNvSpPr>
          <p:nvPr>
            <p:ph type="pic" idx="9"/>
          </p:nvPr>
        </p:nvSpPr>
        <p:spPr>
          <a:xfrm>
            <a:off x="9513512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24843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S31" preserve="1">
  <p:cSld name="8_S31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219"/>
          <p:cNvSpPr>
            <a:spLocks noGrp="1"/>
          </p:cNvSpPr>
          <p:nvPr>
            <p:ph type="pic" idx="2"/>
          </p:nvPr>
        </p:nvSpPr>
        <p:spPr>
          <a:xfrm>
            <a:off x="0" y="846668"/>
            <a:ext cx="12192000" cy="516466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01143677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IMG">
  <p:cSld name="32_IMG">
    <p:spTree>
      <p:nvGrpSpPr>
        <p:cNvPr id="1" name="Shape 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" name="Google Shape;974;p249"/>
          <p:cNvSpPr>
            <a:spLocks noGrp="1"/>
          </p:cNvSpPr>
          <p:nvPr>
            <p:ph type="pic" idx="2"/>
          </p:nvPr>
        </p:nvSpPr>
        <p:spPr>
          <a:xfrm>
            <a:off x="4575425" y="1693333"/>
            <a:ext cx="7099484" cy="479841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5" name="Google Shape;975;p24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6" name="Google Shape;976;p24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47571205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IMG">
  <p:cSld name="33_IMG"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p250"/>
          <p:cNvSpPr>
            <a:spLocks noGrp="1"/>
          </p:cNvSpPr>
          <p:nvPr>
            <p:ph type="pic" idx="2"/>
          </p:nvPr>
        </p:nvSpPr>
        <p:spPr>
          <a:xfrm>
            <a:off x="517091" y="1534272"/>
            <a:ext cx="5505807" cy="309594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9" name="Google Shape;979;p250"/>
          <p:cNvSpPr>
            <a:spLocks noGrp="1"/>
          </p:cNvSpPr>
          <p:nvPr>
            <p:ph type="pic" idx="3"/>
          </p:nvPr>
        </p:nvSpPr>
        <p:spPr>
          <a:xfrm>
            <a:off x="6169105" y="1534272"/>
            <a:ext cx="5505807" cy="309594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0" name="Google Shape;980;p25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1" name="Google Shape;981;p25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60139625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IMG">
  <p:cSld name="34_IMG">
    <p:spTree>
      <p:nvGrpSpPr>
        <p:cNvPr id="1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251"/>
          <p:cNvSpPr>
            <a:spLocks noGrp="1"/>
          </p:cNvSpPr>
          <p:nvPr>
            <p:ph type="pic" idx="2"/>
          </p:nvPr>
        </p:nvSpPr>
        <p:spPr>
          <a:xfrm>
            <a:off x="517091" y="1523997"/>
            <a:ext cx="3695700" cy="34036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4" name="Google Shape;984;p251"/>
          <p:cNvSpPr>
            <a:spLocks noGrp="1"/>
          </p:cNvSpPr>
          <p:nvPr>
            <p:ph type="pic" idx="3"/>
          </p:nvPr>
        </p:nvSpPr>
        <p:spPr>
          <a:xfrm>
            <a:off x="4248150" y="1523997"/>
            <a:ext cx="3695700" cy="34036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5" name="Google Shape;985;p251"/>
          <p:cNvSpPr>
            <a:spLocks noGrp="1"/>
          </p:cNvSpPr>
          <p:nvPr>
            <p:ph type="pic" idx="4"/>
          </p:nvPr>
        </p:nvSpPr>
        <p:spPr>
          <a:xfrm>
            <a:off x="7979210" y="1523997"/>
            <a:ext cx="3695700" cy="34036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6" name="Google Shape;986;p251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7" name="Google Shape;987;p251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1223180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IMG">
  <p:cSld name="35_IMG">
    <p:spTree>
      <p:nvGrpSpPr>
        <p:cNvPr id="1" name="Shape 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" name="Google Shape;989;p252"/>
          <p:cNvSpPr>
            <a:spLocks noGrp="1"/>
          </p:cNvSpPr>
          <p:nvPr>
            <p:ph type="pic" idx="2"/>
          </p:nvPr>
        </p:nvSpPr>
        <p:spPr>
          <a:xfrm>
            <a:off x="508002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0" name="Google Shape;990;p252"/>
          <p:cNvSpPr>
            <a:spLocks noGrp="1"/>
          </p:cNvSpPr>
          <p:nvPr>
            <p:ph type="pic" idx="3"/>
          </p:nvPr>
        </p:nvSpPr>
        <p:spPr>
          <a:xfrm>
            <a:off x="8990354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1" name="Google Shape;991;p252"/>
          <p:cNvSpPr>
            <a:spLocks noGrp="1"/>
          </p:cNvSpPr>
          <p:nvPr>
            <p:ph type="pic" idx="4"/>
          </p:nvPr>
        </p:nvSpPr>
        <p:spPr>
          <a:xfrm>
            <a:off x="6162904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2" name="Google Shape;992;p252"/>
          <p:cNvSpPr>
            <a:spLocks noGrp="1"/>
          </p:cNvSpPr>
          <p:nvPr>
            <p:ph type="pic" idx="5"/>
          </p:nvPr>
        </p:nvSpPr>
        <p:spPr>
          <a:xfrm>
            <a:off x="3335453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3" name="Google Shape;993;p252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4" name="Google Shape;994;p252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8343565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IMG">
  <p:cSld name="36_IMG">
    <p:spTree>
      <p:nvGrpSpPr>
        <p:cNvPr id="1" name="Shape 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" name="Google Shape;996;p253"/>
          <p:cNvSpPr>
            <a:spLocks noGrp="1"/>
          </p:cNvSpPr>
          <p:nvPr>
            <p:ph type="pic" idx="2"/>
          </p:nvPr>
        </p:nvSpPr>
        <p:spPr>
          <a:xfrm>
            <a:off x="-1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7" name="Google Shape;997;p253"/>
          <p:cNvSpPr>
            <a:spLocks noGrp="1"/>
          </p:cNvSpPr>
          <p:nvPr>
            <p:ph type="pic" idx="3"/>
          </p:nvPr>
        </p:nvSpPr>
        <p:spPr>
          <a:xfrm>
            <a:off x="2444495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8" name="Google Shape;998;p253"/>
          <p:cNvSpPr>
            <a:spLocks noGrp="1"/>
          </p:cNvSpPr>
          <p:nvPr>
            <p:ph type="pic" idx="4"/>
          </p:nvPr>
        </p:nvSpPr>
        <p:spPr>
          <a:xfrm>
            <a:off x="4888991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9" name="Google Shape;999;p253"/>
          <p:cNvSpPr>
            <a:spLocks noGrp="1"/>
          </p:cNvSpPr>
          <p:nvPr>
            <p:ph type="pic" idx="5"/>
          </p:nvPr>
        </p:nvSpPr>
        <p:spPr>
          <a:xfrm>
            <a:off x="7333487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0" name="Google Shape;1000;p253"/>
          <p:cNvSpPr>
            <a:spLocks noGrp="1"/>
          </p:cNvSpPr>
          <p:nvPr>
            <p:ph type="pic" idx="6"/>
          </p:nvPr>
        </p:nvSpPr>
        <p:spPr>
          <a:xfrm>
            <a:off x="9777983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1" name="Google Shape;1001;p253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2" name="Google Shape;1002;p253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6665149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IMG">
  <p:cSld name="27_IMG">
    <p:spTree>
      <p:nvGrpSpPr>
        <p:cNvPr id="1" name="Shape 1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" name="Google Shape;1004;p254"/>
          <p:cNvSpPr>
            <a:spLocks noGrp="1"/>
          </p:cNvSpPr>
          <p:nvPr>
            <p:ph type="pic" idx="2"/>
          </p:nvPr>
        </p:nvSpPr>
        <p:spPr>
          <a:xfrm>
            <a:off x="533400" y="548640"/>
            <a:ext cx="5598160" cy="576072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5" name="Google Shape;1005;p254"/>
          <p:cNvSpPr>
            <a:spLocks noGrp="1"/>
          </p:cNvSpPr>
          <p:nvPr>
            <p:ph type="pic" idx="3"/>
          </p:nvPr>
        </p:nvSpPr>
        <p:spPr>
          <a:xfrm>
            <a:off x="8998857" y="548641"/>
            <a:ext cx="2649583" cy="2818675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6" name="Google Shape;1006;p254"/>
          <p:cNvSpPr>
            <a:spLocks noGrp="1"/>
          </p:cNvSpPr>
          <p:nvPr>
            <p:ph type="pic" idx="4"/>
          </p:nvPr>
        </p:nvSpPr>
        <p:spPr>
          <a:xfrm>
            <a:off x="6240418" y="3490445"/>
            <a:ext cx="2649583" cy="2818675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55830487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S14">
  <p:cSld name="18_S14">
    <p:spTree>
      <p:nvGrpSpPr>
        <p:cNvPr id="1" name="Shape 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255"/>
          <p:cNvSpPr>
            <a:spLocks noGrp="1"/>
          </p:cNvSpPr>
          <p:nvPr>
            <p:ph type="pic" idx="2"/>
          </p:nvPr>
        </p:nvSpPr>
        <p:spPr>
          <a:xfrm>
            <a:off x="508000" y="2918462"/>
            <a:ext cx="3048000" cy="1966805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9" name="Google Shape;1009;p25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0" name="Google Shape;1010;p25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11" name="Google Shape;1011;p255"/>
          <p:cNvSpPr>
            <a:spLocks noGrp="1"/>
          </p:cNvSpPr>
          <p:nvPr>
            <p:ph type="pic" idx="3"/>
          </p:nvPr>
        </p:nvSpPr>
        <p:spPr>
          <a:xfrm>
            <a:off x="2718976" y="3127761"/>
            <a:ext cx="6944277" cy="3549051"/>
          </a:xfrm>
          <a:prstGeom prst="rect">
            <a:avLst/>
          </a:prstGeom>
          <a:solidFill>
            <a:srgbClr val="E8E8E8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2" name="Google Shape;1012;p255"/>
          <p:cNvSpPr>
            <a:spLocks noGrp="1"/>
          </p:cNvSpPr>
          <p:nvPr>
            <p:ph type="pic" idx="4"/>
          </p:nvPr>
        </p:nvSpPr>
        <p:spPr>
          <a:xfrm>
            <a:off x="8636000" y="4443645"/>
            <a:ext cx="3556000" cy="2233169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06146272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S14">
  <p:cSld name="19_S14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" name="Google Shape;1014;p25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5" name="Google Shape;1015;p25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16" name="Google Shape;1016;p256"/>
          <p:cNvSpPr>
            <a:spLocks noGrp="1"/>
          </p:cNvSpPr>
          <p:nvPr>
            <p:ph type="pic" idx="2"/>
          </p:nvPr>
        </p:nvSpPr>
        <p:spPr>
          <a:xfrm>
            <a:off x="6096000" y="1893572"/>
            <a:ext cx="6096001" cy="44704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79827119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56">
  <p:cSld name="1_S56">
    <p:spTree>
      <p:nvGrpSpPr>
        <p:cNvPr id="1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Google Shape;1018;p257"/>
          <p:cNvSpPr txBox="1">
            <a:spLocks noGrp="1"/>
          </p:cNvSpPr>
          <p:nvPr>
            <p:ph type="body" idx="1"/>
          </p:nvPr>
        </p:nvSpPr>
        <p:spPr>
          <a:xfrm>
            <a:off x="6096000" y="1178427"/>
            <a:ext cx="5569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9" name="Google Shape;1019;p257"/>
          <p:cNvSpPr txBox="1">
            <a:spLocks noGrp="1"/>
          </p:cNvSpPr>
          <p:nvPr>
            <p:ph type="title"/>
          </p:nvPr>
        </p:nvSpPr>
        <p:spPr>
          <a:xfrm>
            <a:off x="6096000" y="455085"/>
            <a:ext cx="5569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A5A5A5"/>
              </a:buClr>
              <a:buSzPts val="2800"/>
              <a:buFont typeface="Roboto"/>
              <a:buNone/>
              <a:defRPr sz="3733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20" name="Google Shape;1020;p257"/>
          <p:cNvSpPr>
            <a:spLocks noGrp="1"/>
          </p:cNvSpPr>
          <p:nvPr>
            <p:ph type="pic" idx="2"/>
          </p:nvPr>
        </p:nvSpPr>
        <p:spPr>
          <a:xfrm>
            <a:off x="4204147" y="2220961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1" name="Google Shape;1021;p257"/>
          <p:cNvSpPr>
            <a:spLocks noGrp="1"/>
          </p:cNvSpPr>
          <p:nvPr>
            <p:ph type="pic" idx="3"/>
          </p:nvPr>
        </p:nvSpPr>
        <p:spPr>
          <a:xfrm>
            <a:off x="203200" y="2220961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2" name="Google Shape;1022;p257"/>
          <p:cNvSpPr>
            <a:spLocks noGrp="1"/>
          </p:cNvSpPr>
          <p:nvPr>
            <p:ph type="pic" idx="4"/>
          </p:nvPr>
        </p:nvSpPr>
        <p:spPr>
          <a:xfrm>
            <a:off x="2203673" y="177800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3" name="Google Shape;1023;p257"/>
          <p:cNvSpPr>
            <a:spLocks noGrp="1"/>
          </p:cNvSpPr>
          <p:nvPr>
            <p:ph type="pic" idx="5"/>
          </p:nvPr>
        </p:nvSpPr>
        <p:spPr>
          <a:xfrm>
            <a:off x="2203673" y="3530600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65277187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S56">
  <p:cSld name="2_S56">
    <p:spTree>
      <p:nvGrpSpPr>
        <p:cNvPr id="1" name="Shape 1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Google Shape;1025;p258"/>
          <p:cNvSpPr txBox="1">
            <a:spLocks noGrp="1"/>
          </p:cNvSpPr>
          <p:nvPr>
            <p:ph type="body" idx="1"/>
          </p:nvPr>
        </p:nvSpPr>
        <p:spPr>
          <a:xfrm>
            <a:off x="6096000" y="1178427"/>
            <a:ext cx="5569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6" name="Google Shape;1026;p258"/>
          <p:cNvSpPr txBox="1">
            <a:spLocks noGrp="1"/>
          </p:cNvSpPr>
          <p:nvPr>
            <p:ph type="title"/>
          </p:nvPr>
        </p:nvSpPr>
        <p:spPr>
          <a:xfrm>
            <a:off x="6096000" y="455085"/>
            <a:ext cx="5569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A5A5A5"/>
              </a:buClr>
              <a:buSzPts val="2800"/>
              <a:buFont typeface="Roboto"/>
              <a:buNone/>
              <a:defRPr sz="3733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27" name="Google Shape;1027;p258"/>
          <p:cNvSpPr>
            <a:spLocks noGrp="1"/>
          </p:cNvSpPr>
          <p:nvPr>
            <p:ph type="pic" idx="2"/>
          </p:nvPr>
        </p:nvSpPr>
        <p:spPr>
          <a:xfrm>
            <a:off x="0" y="545083"/>
            <a:ext cx="4081080" cy="2382424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8" name="Google Shape;1028;p258"/>
          <p:cNvSpPr>
            <a:spLocks noGrp="1"/>
          </p:cNvSpPr>
          <p:nvPr>
            <p:ph type="pic" idx="3"/>
          </p:nvPr>
        </p:nvSpPr>
        <p:spPr>
          <a:xfrm>
            <a:off x="1794860" y="2247863"/>
            <a:ext cx="4081080" cy="2382424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9" name="Google Shape;1029;p258"/>
          <p:cNvSpPr>
            <a:spLocks noGrp="1"/>
          </p:cNvSpPr>
          <p:nvPr>
            <p:ph type="pic" idx="4"/>
          </p:nvPr>
        </p:nvSpPr>
        <p:spPr>
          <a:xfrm>
            <a:off x="3589720" y="3950643"/>
            <a:ext cx="4081080" cy="2382424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7533356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S2" preserve="1">
  <p:cSld name="14_S2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220"/>
          <p:cNvSpPr>
            <a:spLocks noGrp="1"/>
          </p:cNvSpPr>
          <p:nvPr>
            <p:ph type="pic" idx="2"/>
          </p:nvPr>
        </p:nvSpPr>
        <p:spPr>
          <a:xfrm>
            <a:off x="6096000" y="1"/>
            <a:ext cx="60960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3" name="Google Shape;93;p220"/>
          <p:cNvSpPr>
            <a:spLocks noGrp="1"/>
          </p:cNvSpPr>
          <p:nvPr>
            <p:ph type="pic" idx="3"/>
          </p:nvPr>
        </p:nvSpPr>
        <p:spPr>
          <a:xfrm>
            <a:off x="7247467" y="1532465"/>
            <a:ext cx="3793067" cy="3793067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5400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93337208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S14">
  <p:cSld name="8_S14">
    <p:spTree>
      <p:nvGrpSpPr>
        <p:cNvPr id="1" name="Shape 1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Google Shape;1031;p25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2" name="Google Shape;1032;p25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33" name="Google Shape;1033;p259"/>
          <p:cNvSpPr>
            <a:spLocks noGrp="1"/>
          </p:cNvSpPr>
          <p:nvPr>
            <p:ph type="pic" idx="2"/>
          </p:nvPr>
        </p:nvSpPr>
        <p:spPr>
          <a:xfrm>
            <a:off x="6248401" y="1866900"/>
            <a:ext cx="5417417" cy="2743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4" name="Google Shape;1034;p259"/>
          <p:cNvSpPr>
            <a:spLocks noGrp="1"/>
          </p:cNvSpPr>
          <p:nvPr>
            <p:ph type="pic" idx="3"/>
          </p:nvPr>
        </p:nvSpPr>
        <p:spPr>
          <a:xfrm>
            <a:off x="508000" y="1866900"/>
            <a:ext cx="5419200" cy="2743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87502814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S14">
  <p:cSld name="20_S14">
    <p:spTree>
      <p:nvGrpSpPr>
        <p:cNvPr id="1" name="Shape 1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" name="Google Shape;1036;p260"/>
          <p:cNvSpPr>
            <a:spLocks noGrp="1"/>
          </p:cNvSpPr>
          <p:nvPr>
            <p:ph type="pic" idx="2"/>
          </p:nvPr>
        </p:nvSpPr>
        <p:spPr>
          <a:xfrm>
            <a:off x="517093" y="1867710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7" name="Google Shape;1037;p26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8" name="Google Shape;1038;p26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39" name="Google Shape;1039;p260"/>
          <p:cNvSpPr>
            <a:spLocks noGrp="1"/>
          </p:cNvSpPr>
          <p:nvPr>
            <p:ph type="pic" idx="3"/>
          </p:nvPr>
        </p:nvSpPr>
        <p:spPr>
          <a:xfrm>
            <a:off x="3306547" y="4137498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0" name="Google Shape;1040;p260"/>
          <p:cNvSpPr>
            <a:spLocks noGrp="1"/>
          </p:cNvSpPr>
          <p:nvPr>
            <p:ph type="pic" idx="4"/>
          </p:nvPr>
        </p:nvSpPr>
        <p:spPr>
          <a:xfrm>
            <a:off x="8885455" y="4137498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1" name="Google Shape;1041;p260"/>
          <p:cNvSpPr>
            <a:spLocks noGrp="1"/>
          </p:cNvSpPr>
          <p:nvPr>
            <p:ph type="pic" idx="5"/>
          </p:nvPr>
        </p:nvSpPr>
        <p:spPr>
          <a:xfrm>
            <a:off x="6096001" y="1867710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6397099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2">
  <p:cSld name="1_S2">
    <p:spTree>
      <p:nvGrpSpPr>
        <p:cNvPr id="1" name="Shape 1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" name="Google Shape;1043;p26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4" name="Google Shape;1044;p26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45" name="Google Shape;1045;p261"/>
          <p:cNvSpPr>
            <a:spLocks noGrp="1"/>
          </p:cNvSpPr>
          <p:nvPr>
            <p:ph type="pic" idx="2"/>
          </p:nvPr>
        </p:nvSpPr>
        <p:spPr>
          <a:xfrm>
            <a:off x="508000" y="1866900"/>
            <a:ext cx="3556001" cy="450849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6" name="Google Shape;1046;p261"/>
          <p:cNvSpPr>
            <a:spLocks noGrp="1"/>
          </p:cNvSpPr>
          <p:nvPr>
            <p:ph type="pic" idx="3"/>
          </p:nvPr>
        </p:nvSpPr>
        <p:spPr>
          <a:xfrm>
            <a:off x="4270808" y="1866901"/>
            <a:ext cx="3632201" cy="225424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7" name="Google Shape;1047;p261"/>
          <p:cNvSpPr>
            <a:spLocks noGrp="1"/>
          </p:cNvSpPr>
          <p:nvPr>
            <p:ph type="pic" idx="4"/>
          </p:nvPr>
        </p:nvSpPr>
        <p:spPr>
          <a:xfrm>
            <a:off x="8109817" y="1866900"/>
            <a:ext cx="3556001" cy="450849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28455901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1">
  <p:cSld name="S1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0423435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Slide">
  <p:cSld name="14_Title Slide">
    <p:spTree>
      <p:nvGrpSpPr>
        <p:cNvPr id="1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" name="Google Shape;1050;p263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51" name="Google Shape;1051;p263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31406121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5">
  <p:cSld name="S5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192"/>
          <p:cNvSpPr>
            <a:spLocks noGrp="1"/>
          </p:cNvSpPr>
          <p:nvPr>
            <p:ph type="pic" idx="2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14630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2332904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3 Images - Horizontal">
  <p:cSld name="3_3 Images - Horizontal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193"/>
          <p:cNvSpPr>
            <a:spLocks noGrp="1"/>
          </p:cNvSpPr>
          <p:nvPr>
            <p:ph type="pic" idx="2"/>
          </p:nvPr>
        </p:nvSpPr>
        <p:spPr>
          <a:xfrm>
            <a:off x="-1" y="-4"/>
            <a:ext cx="12192000" cy="68580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7288190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 31">
  <p:cSld name="L 31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194"/>
          <p:cNvSpPr>
            <a:spLocks noGrp="1"/>
          </p:cNvSpPr>
          <p:nvPr>
            <p:ph type="pic" idx="2"/>
          </p:nvPr>
        </p:nvSpPr>
        <p:spPr>
          <a:xfrm>
            <a:off x="914400" y="1198641"/>
            <a:ext cx="4460725" cy="4460720"/>
          </a:xfrm>
          <a:prstGeom prst="ellipse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91425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7F7F7F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79494300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S43">
  <p:cSld name="3_S43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195"/>
          <p:cNvSpPr>
            <a:spLocks noGrp="1"/>
          </p:cNvSpPr>
          <p:nvPr>
            <p:ph type="pic" idx="2"/>
          </p:nvPr>
        </p:nvSpPr>
        <p:spPr>
          <a:xfrm>
            <a:off x="0" y="1"/>
            <a:ext cx="12192000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" name="Google Shape;18;p195"/>
          <p:cNvSpPr>
            <a:spLocks noGrp="1"/>
          </p:cNvSpPr>
          <p:nvPr>
            <p:ph type="pic" idx="3"/>
          </p:nvPr>
        </p:nvSpPr>
        <p:spPr>
          <a:xfrm>
            <a:off x="1016000" y="1957010"/>
            <a:ext cx="3386667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0988351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_6">
  <p:cSld name="C_6">
    <p:bg>
      <p:bgPr>
        <a:solidFill>
          <a:schemeClr val="lt1"/>
        </a:solidFill>
        <a:effectLst/>
      </p:bgPr>
    </p:bg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196"/>
          <p:cNvSpPr>
            <a:spLocks noGrp="1"/>
          </p:cNvSpPr>
          <p:nvPr>
            <p:ph type="pic" idx="2"/>
          </p:nvPr>
        </p:nvSpPr>
        <p:spPr>
          <a:xfrm>
            <a:off x="533399" y="476251"/>
            <a:ext cx="5624512" cy="3024188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1548000" rIns="91425" bIns="45700" anchor="ctr" anchorCtr="0">
            <a:noAutofit/>
          </a:bodyPr>
          <a:lstStyle>
            <a:lvl1pPr marR="0" lvl="0" algn="ctr" rtl="0">
              <a:spcBef>
                <a:spcPts val="640"/>
              </a:spcBef>
              <a:spcAft>
                <a:spcPts val="0"/>
              </a:spcAft>
              <a:buClr>
                <a:srgbClr val="5B5B5B"/>
              </a:buClr>
              <a:buSzPts val="2400"/>
              <a:buFont typeface="Arial"/>
              <a:buNone/>
              <a:defRPr sz="3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8768637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S2" preserve="1">
  <p:cSld name="17_S2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22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" name="Google Shape;96;p22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97" name="Google Shape;97;p221"/>
          <p:cNvSpPr>
            <a:spLocks noGrp="1"/>
          </p:cNvSpPr>
          <p:nvPr>
            <p:ph type="pic" idx="2"/>
          </p:nvPr>
        </p:nvSpPr>
        <p:spPr>
          <a:xfrm>
            <a:off x="508000" y="1940560"/>
            <a:ext cx="4350701" cy="43440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33360940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_6">
  <p:cSld name="1_C_6">
    <p:bg>
      <p:bgPr>
        <a:solidFill>
          <a:schemeClr val="lt1"/>
        </a:solidFill>
        <a:effectLst/>
      </p:bgPr>
    </p:bg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197"/>
          <p:cNvSpPr>
            <a:spLocks noGrp="1"/>
          </p:cNvSpPr>
          <p:nvPr>
            <p:ph type="pic" idx="2"/>
          </p:nvPr>
        </p:nvSpPr>
        <p:spPr>
          <a:xfrm>
            <a:off x="0" y="0"/>
            <a:ext cx="53848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1548000" rIns="91425" bIns="45700" anchor="ctr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3861603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S43">
  <p:cSld name="4_S43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198"/>
          <p:cNvSpPr>
            <a:spLocks noGrp="1"/>
          </p:cNvSpPr>
          <p:nvPr>
            <p:ph type="pic" idx="2"/>
          </p:nvPr>
        </p:nvSpPr>
        <p:spPr>
          <a:xfrm>
            <a:off x="0" y="1"/>
            <a:ext cx="12192000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95790015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">
  <p:cSld name="7_Title Slide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199"/>
          <p:cNvSpPr>
            <a:spLocks noGrp="1"/>
          </p:cNvSpPr>
          <p:nvPr>
            <p:ph type="pic" idx="2"/>
          </p:nvPr>
        </p:nvSpPr>
        <p:spPr>
          <a:xfrm>
            <a:off x="0" y="0"/>
            <a:ext cx="6099859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365750" anchor="b" anchorCtr="0">
            <a:noAutofit/>
          </a:bodyPr>
          <a:lstStyle>
            <a:lvl1pPr marR="0" lvl="0" algn="ctr" rtl="0">
              <a:spcBef>
                <a:spcPts val="400"/>
              </a:spcBef>
              <a:spcAft>
                <a:spcPts val="0"/>
              </a:spcAft>
              <a:buClr>
                <a:srgbClr val="A5A5A5"/>
              </a:buClr>
              <a:buSzPts val="1500"/>
              <a:buFont typeface="Arial"/>
              <a:buNone/>
              <a:defRPr sz="20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33839102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S2">
  <p:cSld name="25_S2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200"/>
          <p:cNvSpPr>
            <a:spLocks noGrp="1"/>
          </p:cNvSpPr>
          <p:nvPr>
            <p:ph type="pic" idx="2"/>
          </p:nvPr>
        </p:nvSpPr>
        <p:spPr>
          <a:xfrm>
            <a:off x="0" y="1"/>
            <a:ext cx="70104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8745861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3 Images - Horizontal">
  <p:cSld name="2_3 Images - Horizontal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201"/>
          <p:cNvSpPr>
            <a:spLocks noGrp="1"/>
          </p:cNvSpPr>
          <p:nvPr>
            <p:ph type="pic" idx="2"/>
          </p:nvPr>
        </p:nvSpPr>
        <p:spPr>
          <a:xfrm>
            <a:off x="0" y="3"/>
            <a:ext cx="12192000" cy="6857999"/>
          </a:xfrm>
          <a:prstGeom prst="rect">
            <a:avLst/>
          </a:prstGeom>
          <a:solidFill>
            <a:srgbClr val="F2F2F2">
              <a:alpha val="69803"/>
            </a:srgbClr>
          </a:solidFill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R="0" lvl="0" algn="ctr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8112320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S43">
  <p:cSld name="2_S43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202"/>
          <p:cNvSpPr>
            <a:spLocks noGrp="1"/>
          </p:cNvSpPr>
          <p:nvPr>
            <p:ph type="pic" idx="2"/>
          </p:nvPr>
        </p:nvSpPr>
        <p:spPr>
          <a:xfrm>
            <a:off x="0" y="477035"/>
            <a:ext cx="12192000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5343866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S2">
  <p:cSld name="12_S2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203"/>
          <p:cNvSpPr>
            <a:spLocks noGrp="1"/>
          </p:cNvSpPr>
          <p:nvPr>
            <p:ph type="pic" idx="2"/>
          </p:nvPr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95606007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S2">
  <p:cSld name="15_S2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20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7" name="Google Shape;37;p20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38" name="Google Shape;38;p204"/>
          <p:cNvSpPr>
            <a:spLocks noGrp="1"/>
          </p:cNvSpPr>
          <p:nvPr>
            <p:ph type="pic" idx="2"/>
          </p:nvPr>
        </p:nvSpPr>
        <p:spPr>
          <a:xfrm>
            <a:off x="0" y="3835400"/>
            <a:ext cx="12192000" cy="30226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" name="Google Shape;39;p204"/>
          <p:cNvSpPr>
            <a:spLocks noGrp="1"/>
          </p:cNvSpPr>
          <p:nvPr>
            <p:ph type="pic" idx="3"/>
          </p:nvPr>
        </p:nvSpPr>
        <p:spPr>
          <a:xfrm>
            <a:off x="508000" y="1496181"/>
            <a:ext cx="4707467" cy="4707467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1588201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S2">
  <p:cSld name="16_S2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20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2" name="Google Shape;42;p20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43" name="Google Shape;43;p205"/>
          <p:cNvSpPr>
            <a:spLocks noGrp="1"/>
          </p:cNvSpPr>
          <p:nvPr>
            <p:ph type="pic" idx="2"/>
          </p:nvPr>
        </p:nvSpPr>
        <p:spPr>
          <a:xfrm>
            <a:off x="5569817" y="2717800"/>
            <a:ext cx="6622183" cy="274561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4" name="Google Shape;44;p205"/>
          <p:cNvSpPr>
            <a:spLocks noGrp="1"/>
          </p:cNvSpPr>
          <p:nvPr>
            <p:ph type="pic" idx="3"/>
          </p:nvPr>
        </p:nvSpPr>
        <p:spPr>
          <a:xfrm>
            <a:off x="7612600" y="1409434"/>
            <a:ext cx="2536613" cy="2536613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5" name="Google Shape;45;p205"/>
          <p:cNvSpPr>
            <a:spLocks noGrp="1"/>
          </p:cNvSpPr>
          <p:nvPr>
            <p:ph type="pic" idx="4"/>
          </p:nvPr>
        </p:nvSpPr>
        <p:spPr>
          <a:xfrm>
            <a:off x="7612600" y="3986107"/>
            <a:ext cx="2536613" cy="2536613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65761327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S2">
  <p:cSld name="13_S2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206"/>
          <p:cNvSpPr>
            <a:spLocks noGrp="1"/>
          </p:cNvSpPr>
          <p:nvPr>
            <p:ph type="pic" idx="2"/>
          </p:nvPr>
        </p:nvSpPr>
        <p:spPr>
          <a:xfrm>
            <a:off x="0" y="1"/>
            <a:ext cx="60960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8" name="Google Shape;48;p206"/>
          <p:cNvSpPr>
            <a:spLocks noGrp="1"/>
          </p:cNvSpPr>
          <p:nvPr>
            <p:ph type="pic" idx="3"/>
          </p:nvPr>
        </p:nvSpPr>
        <p:spPr>
          <a:xfrm>
            <a:off x="4562544" y="1895544"/>
            <a:ext cx="3066912" cy="3066912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900600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 31" preserve="1">
  <p:cSld name="L 31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194"/>
          <p:cNvSpPr>
            <a:spLocks noGrp="1"/>
          </p:cNvSpPr>
          <p:nvPr>
            <p:ph type="pic" idx="2"/>
          </p:nvPr>
        </p:nvSpPr>
        <p:spPr>
          <a:xfrm>
            <a:off x="914400" y="1198641"/>
            <a:ext cx="4460725" cy="4460720"/>
          </a:xfrm>
          <a:prstGeom prst="ellipse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91425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7F7F7F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0708059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S2" preserve="1">
  <p:cSld name="22_S2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22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" name="Google Shape;100;p22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1" name="Google Shape;101;p222"/>
          <p:cNvSpPr>
            <a:spLocks noGrp="1"/>
          </p:cNvSpPr>
          <p:nvPr>
            <p:ph type="pic" idx="2"/>
          </p:nvPr>
        </p:nvSpPr>
        <p:spPr>
          <a:xfrm flipH="1">
            <a:off x="507999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" name="Google Shape;102;p222"/>
          <p:cNvSpPr>
            <a:spLocks noGrp="1"/>
          </p:cNvSpPr>
          <p:nvPr>
            <p:ph type="pic" idx="3"/>
          </p:nvPr>
        </p:nvSpPr>
        <p:spPr>
          <a:xfrm>
            <a:off x="3445381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" name="Google Shape;103;p222"/>
          <p:cNvSpPr>
            <a:spLocks noGrp="1"/>
          </p:cNvSpPr>
          <p:nvPr>
            <p:ph type="pic" idx="4"/>
          </p:nvPr>
        </p:nvSpPr>
        <p:spPr>
          <a:xfrm>
            <a:off x="6382761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" name="Google Shape;104;p222"/>
          <p:cNvSpPr>
            <a:spLocks noGrp="1"/>
          </p:cNvSpPr>
          <p:nvPr>
            <p:ph type="pic" idx="5"/>
          </p:nvPr>
        </p:nvSpPr>
        <p:spPr>
          <a:xfrm>
            <a:off x="9320142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3017975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S2">
  <p:cSld name="19_S2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207"/>
          <p:cNvSpPr>
            <a:spLocks noGrp="1"/>
          </p:cNvSpPr>
          <p:nvPr>
            <p:ph type="pic" idx="2"/>
          </p:nvPr>
        </p:nvSpPr>
        <p:spPr>
          <a:xfrm>
            <a:off x="6096000" y="1"/>
            <a:ext cx="60960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1" name="Google Shape;51;p207"/>
          <p:cNvSpPr>
            <a:spLocks noGrp="1"/>
          </p:cNvSpPr>
          <p:nvPr>
            <p:ph type="pic" idx="3"/>
          </p:nvPr>
        </p:nvSpPr>
        <p:spPr>
          <a:xfrm>
            <a:off x="4562544" y="1895544"/>
            <a:ext cx="3066912" cy="3066912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0757334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09">
  <p:cSld name="Pic09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208"/>
          <p:cNvSpPr>
            <a:spLocks noGrp="1"/>
          </p:cNvSpPr>
          <p:nvPr>
            <p:ph type="pic" idx="2"/>
          </p:nvPr>
        </p:nvSpPr>
        <p:spPr>
          <a:xfrm>
            <a:off x="508003" y="1955546"/>
            <a:ext cx="5280760" cy="4301321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4" name="Google Shape;54;p20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5" name="Google Shape;55;p20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02953136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Pic09">
  <p:cSld name="1_Pic09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20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" name="Google Shape;58;p20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59" name="Google Shape;59;p209"/>
          <p:cNvSpPr>
            <a:spLocks noGrp="1"/>
          </p:cNvSpPr>
          <p:nvPr>
            <p:ph type="pic" idx="2"/>
          </p:nvPr>
        </p:nvSpPr>
        <p:spPr>
          <a:xfrm>
            <a:off x="540842" y="1847851"/>
            <a:ext cx="5059860" cy="4546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1548000" rIns="91425" bIns="45700" anchor="ctr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735731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11">
  <p:cSld name="Pic11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210"/>
          <p:cNvSpPr>
            <a:spLocks noGrp="1"/>
          </p:cNvSpPr>
          <p:nvPr>
            <p:ph type="pic" idx="2"/>
          </p:nvPr>
        </p:nvSpPr>
        <p:spPr>
          <a:xfrm>
            <a:off x="6385124" y="1955546"/>
            <a:ext cx="5280696" cy="4301321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62" name="Google Shape;62;p21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63" name="Google Shape;63;p21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36044271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S2">
  <p:cSld name="11_S2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211"/>
          <p:cNvSpPr>
            <a:spLocks noGrp="1"/>
          </p:cNvSpPr>
          <p:nvPr>
            <p:ph type="pic" idx="2"/>
          </p:nvPr>
        </p:nvSpPr>
        <p:spPr>
          <a:xfrm>
            <a:off x="0" y="508654"/>
            <a:ext cx="12192000" cy="584069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7933166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S2">
  <p:cSld name="31_S2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21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68" name="Google Shape;68;p21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69" name="Google Shape;69;p212"/>
          <p:cNvSpPr>
            <a:spLocks noGrp="1"/>
          </p:cNvSpPr>
          <p:nvPr>
            <p:ph type="pic" idx="2"/>
          </p:nvPr>
        </p:nvSpPr>
        <p:spPr>
          <a:xfrm>
            <a:off x="4983983" y="2050975"/>
            <a:ext cx="2224035" cy="414226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187"/>
              </a:spcBef>
              <a:spcAft>
                <a:spcPts val="0"/>
              </a:spcAft>
              <a:buClr>
                <a:srgbClr val="5B5B5B"/>
              </a:buClr>
              <a:buSzPts val="700"/>
              <a:buFont typeface="Arial"/>
              <a:buNone/>
              <a:defRPr sz="9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4254549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S2">
  <p:cSld name="20_S2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21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2" name="Google Shape;72;p21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73" name="Google Shape;73;p213"/>
          <p:cNvSpPr>
            <a:spLocks noGrp="1"/>
          </p:cNvSpPr>
          <p:nvPr>
            <p:ph type="pic" idx="2"/>
          </p:nvPr>
        </p:nvSpPr>
        <p:spPr>
          <a:xfrm>
            <a:off x="7772151" y="1608668"/>
            <a:ext cx="3893667" cy="499687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1008000" rIns="0" bIns="274300" anchor="ctr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5B5B5B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1405197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S2">
  <p:cSld name="33_S2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21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" name="Google Shape;76;p21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46546932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S31">
  <p:cSld name="7_S31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216"/>
          <p:cNvSpPr>
            <a:spLocks noGrp="1"/>
          </p:cNvSpPr>
          <p:nvPr>
            <p:ph type="pic" idx="2"/>
          </p:nvPr>
        </p:nvSpPr>
        <p:spPr>
          <a:xfrm>
            <a:off x="3" y="0"/>
            <a:ext cx="5079997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97680099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S31">
  <p:cSld name="6_S31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217"/>
          <p:cNvSpPr>
            <a:spLocks noGrp="1"/>
          </p:cNvSpPr>
          <p:nvPr>
            <p:ph type="pic" idx="2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85" name="Google Shape;85;p217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86" name="Google Shape;86;p217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oboto"/>
              <a:buNone/>
              <a:defRPr sz="48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5601643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S2" preserve="1">
  <p:cSld name="23_S2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22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7" name="Google Shape;107;p22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8" name="Google Shape;108;p223"/>
          <p:cNvSpPr>
            <a:spLocks noGrp="1"/>
          </p:cNvSpPr>
          <p:nvPr>
            <p:ph type="pic" idx="2"/>
          </p:nvPr>
        </p:nvSpPr>
        <p:spPr>
          <a:xfrm>
            <a:off x="2979936" y="3053437"/>
            <a:ext cx="2100064" cy="2100064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9" name="Google Shape;109;p223"/>
          <p:cNvSpPr>
            <a:spLocks noGrp="1"/>
          </p:cNvSpPr>
          <p:nvPr>
            <p:ph type="pic" idx="3"/>
          </p:nvPr>
        </p:nvSpPr>
        <p:spPr>
          <a:xfrm>
            <a:off x="508001" y="3053194"/>
            <a:ext cx="2095132" cy="2095132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0" name="Google Shape;110;p223"/>
          <p:cNvSpPr>
            <a:spLocks noGrp="1"/>
          </p:cNvSpPr>
          <p:nvPr>
            <p:ph type="pic" idx="4"/>
          </p:nvPr>
        </p:nvSpPr>
        <p:spPr>
          <a:xfrm>
            <a:off x="1729252" y="1803400"/>
            <a:ext cx="2096017" cy="2096019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1" name="Google Shape;111;p223"/>
          <p:cNvSpPr>
            <a:spLocks noGrp="1"/>
          </p:cNvSpPr>
          <p:nvPr>
            <p:ph type="pic" idx="5"/>
          </p:nvPr>
        </p:nvSpPr>
        <p:spPr>
          <a:xfrm>
            <a:off x="1731419" y="4276989"/>
            <a:ext cx="2098411" cy="2098412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6460240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S31">
  <p:cSld name="9_S31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218"/>
          <p:cNvSpPr>
            <a:spLocks noGrp="1"/>
          </p:cNvSpPr>
          <p:nvPr>
            <p:ph type="pic" idx="2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1498970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S31">
  <p:cSld name="8_S31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219"/>
          <p:cNvSpPr>
            <a:spLocks noGrp="1"/>
          </p:cNvSpPr>
          <p:nvPr>
            <p:ph type="pic" idx="2"/>
          </p:nvPr>
        </p:nvSpPr>
        <p:spPr>
          <a:xfrm>
            <a:off x="0" y="846668"/>
            <a:ext cx="12192000" cy="516466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10163322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S2">
  <p:cSld name="14_S2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220"/>
          <p:cNvSpPr>
            <a:spLocks noGrp="1"/>
          </p:cNvSpPr>
          <p:nvPr>
            <p:ph type="pic" idx="2"/>
          </p:nvPr>
        </p:nvSpPr>
        <p:spPr>
          <a:xfrm>
            <a:off x="6096000" y="1"/>
            <a:ext cx="60960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3" name="Google Shape;93;p220"/>
          <p:cNvSpPr>
            <a:spLocks noGrp="1"/>
          </p:cNvSpPr>
          <p:nvPr>
            <p:ph type="pic" idx="3"/>
          </p:nvPr>
        </p:nvSpPr>
        <p:spPr>
          <a:xfrm>
            <a:off x="7247467" y="1532465"/>
            <a:ext cx="3793067" cy="3793067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5400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4397810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S2">
  <p:cSld name="17_S2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22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" name="Google Shape;96;p22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97" name="Google Shape;97;p221"/>
          <p:cNvSpPr>
            <a:spLocks noGrp="1"/>
          </p:cNvSpPr>
          <p:nvPr>
            <p:ph type="pic" idx="2"/>
          </p:nvPr>
        </p:nvSpPr>
        <p:spPr>
          <a:xfrm>
            <a:off x="508000" y="1940560"/>
            <a:ext cx="4350701" cy="43440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74168149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S2">
  <p:cSld name="22_S2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22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" name="Google Shape;100;p22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1" name="Google Shape;101;p222"/>
          <p:cNvSpPr>
            <a:spLocks noGrp="1"/>
          </p:cNvSpPr>
          <p:nvPr>
            <p:ph type="pic" idx="2"/>
          </p:nvPr>
        </p:nvSpPr>
        <p:spPr>
          <a:xfrm flipH="1">
            <a:off x="507999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" name="Google Shape;102;p222"/>
          <p:cNvSpPr>
            <a:spLocks noGrp="1"/>
          </p:cNvSpPr>
          <p:nvPr>
            <p:ph type="pic" idx="3"/>
          </p:nvPr>
        </p:nvSpPr>
        <p:spPr>
          <a:xfrm>
            <a:off x="3445381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" name="Google Shape;103;p222"/>
          <p:cNvSpPr>
            <a:spLocks noGrp="1"/>
          </p:cNvSpPr>
          <p:nvPr>
            <p:ph type="pic" idx="4"/>
          </p:nvPr>
        </p:nvSpPr>
        <p:spPr>
          <a:xfrm>
            <a:off x="6382761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" name="Google Shape;104;p222"/>
          <p:cNvSpPr>
            <a:spLocks noGrp="1"/>
          </p:cNvSpPr>
          <p:nvPr>
            <p:ph type="pic" idx="5"/>
          </p:nvPr>
        </p:nvSpPr>
        <p:spPr>
          <a:xfrm>
            <a:off x="9320142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9716991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S2">
  <p:cSld name="23_S2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22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7" name="Google Shape;107;p22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8" name="Google Shape;108;p223"/>
          <p:cNvSpPr>
            <a:spLocks noGrp="1"/>
          </p:cNvSpPr>
          <p:nvPr>
            <p:ph type="pic" idx="2"/>
          </p:nvPr>
        </p:nvSpPr>
        <p:spPr>
          <a:xfrm>
            <a:off x="2979936" y="3053437"/>
            <a:ext cx="2100064" cy="2100064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9" name="Google Shape;109;p223"/>
          <p:cNvSpPr>
            <a:spLocks noGrp="1"/>
          </p:cNvSpPr>
          <p:nvPr>
            <p:ph type="pic" idx="3"/>
          </p:nvPr>
        </p:nvSpPr>
        <p:spPr>
          <a:xfrm>
            <a:off x="508001" y="3053194"/>
            <a:ext cx="2095132" cy="2095132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0" name="Google Shape;110;p223"/>
          <p:cNvSpPr>
            <a:spLocks noGrp="1"/>
          </p:cNvSpPr>
          <p:nvPr>
            <p:ph type="pic" idx="4"/>
          </p:nvPr>
        </p:nvSpPr>
        <p:spPr>
          <a:xfrm>
            <a:off x="1729252" y="1803400"/>
            <a:ext cx="2096017" cy="2096019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1" name="Google Shape;111;p223"/>
          <p:cNvSpPr>
            <a:spLocks noGrp="1"/>
          </p:cNvSpPr>
          <p:nvPr>
            <p:ph type="pic" idx="5"/>
          </p:nvPr>
        </p:nvSpPr>
        <p:spPr>
          <a:xfrm>
            <a:off x="1731419" y="4276989"/>
            <a:ext cx="2098411" cy="2098412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5054940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S2">
  <p:cSld name="24_S2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22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4" name="Google Shape;114;p22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15" name="Google Shape;115;p224"/>
          <p:cNvSpPr>
            <a:spLocks noGrp="1"/>
          </p:cNvSpPr>
          <p:nvPr>
            <p:ph type="pic" idx="2"/>
          </p:nvPr>
        </p:nvSpPr>
        <p:spPr>
          <a:xfrm>
            <a:off x="2540149" y="3079712"/>
            <a:ext cx="1814799" cy="2076488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133"/>
              </a:spcBef>
              <a:spcAft>
                <a:spcPts val="0"/>
              </a:spcAft>
              <a:buClr>
                <a:srgbClr val="5B5B5B"/>
              </a:buClr>
              <a:buSzPts val="500"/>
              <a:buFont typeface="Arial"/>
              <a:buNone/>
              <a:defRPr sz="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6" name="Google Shape;116;p224"/>
          <p:cNvSpPr>
            <a:spLocks noGrp="1"/>
          </p:cNvSpPr>
          <p:nvPr>
            <p:ph type="pic" idx="3"/>
          </p:nvPr>
        </p:nvSpPr>
        <p:spPr>
          <a:xfrm>
            <a:off x="6180898" y="3079712"/>
            <a:ext cx="1814799" cy="2076488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133"/>
              </a:spcBef>
              <a:spcAft>
                <a:spcPts val="0"/>
              </a:spcAft>
              <a:buClr>
                <a:srgbClr val="5B5B5B"/>
              </a:buClr>
              <a:buSzPts val="500"/>
              <a:buFont typeface="Arial"/>
              <a:buNone/>
              <a:defRPr sz="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7" name="Google Shape;117;p224"/>
          <p:cNvSpPr>
            <a:spLocks noGrp="1"/>
          </p:cNvSpPr>
          <p:nvPr>
            <p:ph type="pic" idx="4"/>
          </p:nvPr>
        </p:nvSpPr>
        <p:spPr>
          <a:xfrm>
            <a:off x="9821647" y="3079712"/>
            <a:ext cx="1814799" cy="2076488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133"/>
              </a:spcBef>
              <a:spcAft>
                <a:spcPts val="0"/>
              </a:spcAft>
              <a:buClr>
                <a:srgbClr val="5B5B5B"/>
              </a:buClr>
              <a:buSzPts val="500"/>
              <a:buFont typeface="Arial"/>
              <a:buNone/>
              <a:defRPr sz="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4749516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S2">
  <p:cSld name="28_S2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22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0" name="Google Shape;120;p22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21" name="Google Shape;121;p225"/>
          <p:cNvSpPr>
            <a:spLocks noGrp="1"/>
          </p:cNvSpPr>
          <p:nvPr>
            <p:ph type="pic" idx="2"/>
          </p:nvPr>
        </p:nvSpPr>
        <p:spPr>
          <a:xfrm>
            <a:off x="-961" y="4404743"/>
            <a:ext cx="2509327" cy="245295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5B5B5B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2" name="Google Shape;122;p225"/>
          <p:cNvSpPr>
            <a:spLocks noGrp="1"/>
          </p:cNvSpPr>
          <p:nvPr>
            <p:ph type="pic" idx="3"/>
          </p:nvPr>
        </p:nvSpPr>
        <p:spPr>
          <a:xfrm>
            <a:off x="8482133" y="1676057"/>
            <a:ext cx="3709868" cy="4902265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93672482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S2">
  <p:cSld name="29_S2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22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5" name="Google Shape;125;p22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26" name="Google Shape;126;p226"/>
          <p:cNvSpPr>
            <a:spLocks noGrp="1"/>
          </p:cNvSpPr>
          <p:nvPr>
            <p:ph type="pic" idx="2"/>
          </p:nvPr>
        </p:nvSpPr>
        <p:spPr>
          <a:xfrm rot="1109790">
            <a:off x="385073" y="4070329"/>
            <a:ext cx="2686113" cy="180820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7" name="Google Shape;127;p226"/>
          <p:cNvSpPr>
            <a:spLocks noGrp="1"/>
          </p:cNvSpPr>
          <p:nvPr>
            <p:ph type="pic" idx="3"/>
          </p:nvPr>
        </p:nvSpPr>
        <p:spPr>
          <a:xfrm rot="-1382752">
            <a:off x="3109059" y="2204581"/>
            <a:ext cx="2796015" cy="1999575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8" name="Google Shape;128;p226"/>
          <p:cNvSpPr>
            <a:spLocks noGrp="1"/>
          </p:cNvSpPr>
          <p:nvPr>
            <p:ph type="pic" idx="4"/>
          </p:nvPr>
        </p:nvSpPr>
        <p:spPr>
          <a:xfrm rot="1800000">
            <a:off x="5751751" y="4056236"/>
            <a:ext cx="2590103" cy="165332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9" name="Google Shape;129;p226"/>
          <p:cNvSpPr>
            <a:spLocks noGrp="1"/>
          </p:cNvSpPr>
          <p:nvPr>
            <p:ph type="pic" idx="5"/>
          </p:nvPr>
        </p:nvSpPr>
        <p:spPr>
          <a:xfrm rot="-900000">
            <a:off x="8753529" y="2377706"/>
            <a:ext cx="2590103" cy="16533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87816498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S2">
  <p:cSld name="18_S2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227"/>
          <p:cNvSpPr>
            <a:spLocks noGrp="1"/>
          </p:cNvSpPr>
          <p:nvPr>
            <p:ph type="pic" idx="2"/>
          </p:nvPr>
        </p:nvSpPr>
        <p:spPr>
          <a:xfrm>
            <a:off x="0" y="3421211"/>
            <a:ext cx="6096000" cy="343678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2" name="Google Shape;132;p227"/>
          <p:cNvSpPr>
            <a:spLocks noGrp="1"/>
          </p:cNvSpPr>
          <p:nvPr>
            <p:ph type="pic" idx="3"/>
          </p:nvPr>
        </p:nvSpPr>
        <p:spPr>
          <a:xfrm>
            <a:off x="6096000" y="0"/>
            <a:ext cx="6096000" cy="343678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204047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S2" preserve="1">
  <p:cSld name="24_S2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22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4" name="Google Shape;114;p22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15" name="Google Shape;115;p224"/>
          <p:cNvSpPr>
            <a:spLocks noGrp="1"/>
          </p:cNvSpPr>
          <p:nvPr>
            <p:ph type="pic" idx="2"/>
          </p:nvPr>
        </p:nvSpPr>
        <p:spPr>
          <a:xfrm>
            <a:off x="2540149" y="3079712"/>
            <a:ext cx="1814799" cy="2076488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133"/>
              </a:spcBef>
              <a:spcAft>
                <a:spcPts val="0"/>
              </a:spcAft>
              <a:buClr>
                <a:srgbClr val="5B5B5B"/>
              </a:buClr>
              <a:buSzPts val="500"/>
              <a:buFont typeface="Arial"/>
              <a:buNone/>
              <a:defRPr sz="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6" name="Google Shape;116;p224"/>
          <p:cNvSpPr>
            <a:spLocks noGrp="1"/>
          </p:cNvSpPr>
          <p:nvPr>
            <p:ph type="pic" idx="3"/>
          </p:nvPr>
        </p:nvSpPr>
        <p:spPr>
          <a:xfrm>
            <a:off x="6180898" y="3079712"/>
            <a:ext cx="1814799" cy="2076488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133"/>
              </a:spcBef>
              <a:spcAft>
                <a:spcPts val="0"/>
              </a:spcAft>
              <a:buClr>
                <a:srgbClr val="5B5B5B"/>
              </a:buClr>
              <a:buSzPts val="500"/>
              <a:buFont typeface="Arial"/>
              <a:buNone/>
              <a:defRPr sz="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7" name="Google Shape;117;p224"/>
          <p:cNvSpPr>
            <a:spLocks noGrp="1"/>
          </p:cNvSpPr>
          <p:nvPr>
            <p:ph type="pic" idx="4"/>
          </p:nvPr>
        </p:nvSpPr>
        <p:spPr>
          <a:xfrm>
            <a:off x="9821647" y="3079712"/>
            <a:ext cx="1814799" cy="2076488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133"/>
              </a:spcBef>
              <a:spcAft>
                <a:spcPts val="0"/>
              </a:spcAft>
              <a:buClr>
                <a:srgbClr val="5B5B5B"/>
              </a:buClr>
              <a:buSzPts val="500"/>
              <a:buFont typeface="Arial"/>
              <a:buNone/>
              <a:defRPr sz="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43958553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S14">
  <p:cSld name="22_S14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28"/>
          <p:cNvSpPr>
            <a:spLocks noGrp="1"/>
          </p:cNvSpPr>
          <p:nvPr>
            <p:ph type="pic" idx="2"/>
          </p:nvPr>
        </p:nvSpPr>
        <p:spPr>
          <a:xfrm>
            <a:off x="508000" y="3343152"/>
            <a:ext cx="3759200" cy="303224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5" name="Google Shape;135;p22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6" name="Google Shape;136;p22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37" name="Google Shape;137;p228"/>
          <p:cNvSpPr>
            <a:spLocks noGrp="1"/>
          </p:cNvSpPr>
          <p:nvPr>
            <p:ph type="pic" idx="3"/>
          </p:nvPr>
        </p:nvSpPr>
        <p:spPr>
          <a:xfrm>
            <a:off x="2997200" y="2108200"/>
            <a:ext cx="2540000" cy="2048816"/>
          </a:xfrm>
          <a:prstGeom prst="rect">
            <a:avLst/>
          </a:prstGeom>
          <a:solidFill>
            <a:srgbClr val="F2F2F2"/>
          </a:solidFill>
          <a:ln w="381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8" name="Google Shape;138;p228"/>
          <p:cNvSpPr>
            <a:spLocks noGrp="1"/>
          </p:cNvSpPr>
          <p:nvPr>
            <p:ph type="pic" idx="4"/>
          </p:nvPr>
        </p:nvSpPr>
        <p:spPr>
          <a:xfrm>
            <a:off x="4064000" y="3860732"/>
            <a:ext cx="2540000" cy="2048816"/>
          </a:xfrm>
          <a:prstGeom prst="rect">
            <a:avLst/>
          </a:prstGeom>
          <a:solidFill>
            <a:srgbClr val="F2F2F2"/>
          </a:solidFill>
          <a:ln w="381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46616588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S14">
  <p:cSld name="23_S14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22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1" name="Google Shape;141;p22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42" name="Google Shape;142;p229"/>
          <p:cNvSpPr>
            <a:spLocks noGrp="1"/>
          </p:cNvSpPr>
          <p:nvPr>
            <p:ph type="pic" idx="2"/>
          </p:nvPr>
        </p:nvSpPr>
        <p:spPr>
          <a:xfrm>
            <a:off x="6748377" y="4605984"/>
            <a:ext cx="2540000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3" name="Google Shape;143;p229"/>
          <p:cNvSpPr>
            <a:spLocks noGrp="1"/>
          </p:cNvSpPr>
          <p:nvPr>
            <p:ph type="pic" idx="3"/>
          </p:nvPr>
        </p:nvSpPr>
        <p:spPr>
          <a:xfrm>
            <a:off x="5535951" y="2668635"/>
            <a:ext cx="2838027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4" name="Google Shape;144;p229"/>
          <p:cNvSpPr>
            <a:spLocks noGrp="1"/>
          </p:cNvSpPr>
          <p:nvPr>
            <p:ph type="pic" idx="4"/>
          </p:nvPr>
        </p:nvSpPr>
        <p:spPr>
          <a:xfrm>
            <a:off x="8018377" y="1669627"/>
            <a:ext cx="2540000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5" name="Google Shape;145;p229"/>
          <p:cNvSpPr>
            <a:spLocks noGrp="1"/>
          </p:cNvSpPr>
          <p:nvPr>
            <p:ph type="pic" idx="5"/>
          </p:nvPr>
        </p:nvSpPr>
        <p:spPr>
          <a:xfrm>
            <a:off x="9125817" y="3422159"/>
            <a:ext cx="2540000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49457890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S14">
  <p:cSld name="24_S14"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230"/>
          <p:cNvSpPr>
            <a:spLocks noGrp="1"/>
          </p:cNvSpPr>
          <p:nvPr>
            <p:ph type="pic" idx="2"/>
          </p:nvPr>
        </p:nvSpPr>
        <p:spPr>
          <a:xfrm>
            <a:off x="8128001" y="1938984"/>
            <a:ext cx="3537817" cy="2048816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8" name="Google Shape;148;p230"/>
          <p:cNvSpPr>
            <a:spLocks noGrp="1"/>
          </p:cNvSpPr>
          <p:nvPr>
            <p:ph type="pic" idx="3"/>
          </p:nvPr>
        </p:nvSpPr>
        <p:spPr>
          <a:xfrm>
            <a:off x="508001" y="1938984"/>
            <a:ext cx="3537817" cy="2048816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9" name="Google Shape;149;p23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0" name="Google Shape;150;p23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51" name="Google Shape;151;p230"/>
          <p:cNvSpPr>
            <a:spLocks noGrp="1"/>
          </p:cNvSpPr>
          <p:nvPr>
            <p:ph type="pic" idx="4"/>
          </p:nvPr>
        </p:nvSpPr>
        <p:spPr>
          <a:xfrm>
            <a:off x="3555237" y="3835400"/>
            <a:ext cx="5080000" cy="2556816"/>
          </a:xfrm>
          <a:prstGeom prst="rect">
            <a:avLst/>
          </a:prstGeom>
          <a:solidFill>
            <a:srgbClr val="F2F2F2"/>
          </a:solidFill>
          <a:ln w="127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04450347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S2">
  <p:cSld name="30_S2"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231"/>
          <p:cNvSpPr>
            <a:spLocks noGrp="1"/>
          </p:cNvSpPr>
          <p:nvPr>
            <p:ph type="pic" idx="2"/>
          </p:nvPr>
        </p:nvSpPr>
        <p:spPr>
          <a:xfrm>
            <a:off x="0" y="2330557"/>
            <a:ext cx="6197600" cy="353684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4" name="Google Shape;154;p231"/>
          <p:cNvSpPr>
            <a:spLocks noGrp="1"/>
          </p:cNvSpPr>
          <p:nvPr>
            <p:ph type="pic" idx="3"/>
          </p:nvPr>
        </p:nvSpPr>
        <p:spPr>
          <a:xfrm>
            <a:off x="1608111" y="2608288"/>
            <a:ext cx="2981379" cy="2981379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5" name="Google Shape;155;p23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6" name="Google Shape;156;p23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1078097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S2">
  <p:cSld name="32_S2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p23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9" name="Google Shape;159;p23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60" name="Google Shape;160;p232"/>
          <p:cNvSpPr>
            <a:spLocks noGrp="1"/>
          </p:cNvSpPr>
          <p:nvPr>
            <p:ph type="pic" idx="2"/>
          </p:nvPr>
        </p:nvSpPr>
        <p:spPr>
          <a:xfrm>
            <a:off x="512298" y="1472266"/>
            <a:ext cx="4640657" cy="49657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46878748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S14">
  <p:cSld name="11_S14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3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63" name="Google Shape;163;p23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64" name="Google Shape;164;p233"/>
          <p:cNvSpPr>
            <a:spLocks noGrp="1"/>
          </p:cNvSpPr>
          <p:nvPr>
            <p:ph type="pic" idx="2"/>
          </p:nvPr>
        </p:nvSpPr>
        <p:spPr>
          <a:xfrm>
            <a:off x="1036407" y="2064815"/>
            <a:ext cx="4097104" cy="4097104"/>
          </a:xfrm>
          <a:prstGeom prst="ellipse">
            <a:avLst/>
          </a:prstGeom>
          <a:solidFill>
            <a:srgbClr val="E8E8E8"/>
          </a:solidFill>
          <a:ln w="9525" cap="flat" cmpd="sng">
            <a:solidFill>
              <a:srgbClr val="5B5B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10058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7858050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eam">
  <p:cSld name="4_Team"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166;p234"/>
          <p:cNvSpPr>
            <a:spLocks noGrp="1"/>
          </p:cNvSpPr>
          <p:nvPr>
            <p:ph type="pic" idx="2"/>
          </p:nvPr>
        </p:nvSpPr>
        <p:spPr>
          <a:xfrm>
            <a:off x="1270000" y="1310728"/>
            <a:ext cx="3556000" cy="3556000"/>
          </a:xfrm>
          <a:prstGeom prst="ellipse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82295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67" name="Google Shape;167;p234"/>
          <p:cNvSpPr txBox="1">
            <a:spLocks noGrp="1"/>
          </p:cNvSpPr>
          <p:nvPr>
            <p:ph type="body" idx="1"/>
          </p:nvPr>
        </p:nvSpPr>
        <p:spPr>
          <a:xfrm>
            <a:off x="6282266" y="1178429"/>
            <a:ext cx="6214535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68" name="Google Shape;168;p234"/>
          <p:cNvSpPr txBox="1">
            <a:spLocks noGrp="1"/>
          </p:cNvSpPr>
          <p:nvPr>
            <p:ph type="title"/>
          </p:nvPr>
        </p:nvSpPr>
        <p:spPr>
          <a:xfrm>
            <a:off x="6282266" y="455086"/>
            <a:ext cx="6214535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62720465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eam">
  <p:cSld name="1_Team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235"/>
          <p:cNvSpPr>
            <a:spLocks noGrp="1"/>
          </p:cNvSpPr>
          <p:nvPr>
            <p:ph type="pic" idx="2"/>
          </p:nvPr>
        </p:nvSpPr>
        <p:spPr>
          <a:xfrm>
            <a:off x="3486213" y="2277026"/>
            <a:ext cx="2426209" cy="2426209"/>
          </a:xfrm>
          <a:prstGeom prst="rect">
            <a:avLst/>
          </a:prstGeom>
          <a:solidFill>
            <a:srgbClr val="E8E8E8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1" name="Google Shape;171;p235"/>
          <p:cNvSpPr>
            <a:spLocks noGrp="1"/>
          </p:cNvSpPr>
          <p:nvPr>
            <p:ph type="pic" idx="3"/>
          </p:nvPr>
        </p:nvSpPr>
        <p:spPr>
          <a:xfrm>
            <a:off x="6275022" y="2277026"/>
            <a:ext cx="2426209" cy="2426209"/>
          </a:xfrm>
          <a:prstGeom prst="rect">
            <a:avLst/>
          </a:prstGeom>
          <a:solidFill>
            <a:srgbClr val="E8E8E8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2" name="Google Shape;172;p23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3" name="Google Shape;173;p23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63801093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eam">
  <p:cSld name="9_Team"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p236"/>
          <p:cNvSpPr>
            <a:spLocks noGrp="1"/>
          </p:cNvSpPr>
          <p:nvPr>
            <p:ph type="pic" idx="2"/>
          </p:nvPr>
        </p:nvSpPr>
        <p:spPr>
          <a:xfrm>
            <a:off x="1320941" y="1799326"/>
            <a:ext cx="4426147" cy="2468540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6" name="Google Shape;176;p236"/>
          <p:cNvSpPr>
            <a:spLocks noGrp="1"/>
          </p:cNvSpPr>
          <p:nvPr>
            <p:ph type="pic" idx="3"/>
          </p:nvPr>
        </p:nvSpPr>
        <p:spPr>
          <a:xfrm>
            <a:off x="6445055" y="1799326"/>
            <a:ext cx="4426147" cy="2468540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7" name="Google Shape;177;p23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8" name="Google Shape;178;p23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6122800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eam">
  <p:cSld name="10_Team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237"/>
          <p:cNvSpPr>
            <a:spLocks noGrp="1"/>
          </p:cNvSpPr>
          <p:nvPr>
            <p:ph type="pic" idx="2"/>
          </p:nvPr>
        </p:nvSpPr>
        <p:spPr>
          <a:xfrm>
            <a:off x="737913" y="1799326"/>
            <a:ext cx="3169307" cy="246854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1" name="Google Shape;181;p237"/>
          <p:cNvSpPr>
            <a:spLocks noGrp="1"/>
          </p:cNvSpPr>
          <p:nvPr>
            <p:ph type="pic" idx="3"/>
          </p:nvPr>
        </p:nvSpPr>
        <p:spPr>
          <a:xfrm>
            <a:off x="4502255" y="1799326"/>
            <a:ext cx="3169307" cy="246854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2" name="Google Shape;182;p237"/>
          <p:cNvSpPr>
            <a:spLocks noGrp="1"/>
          </p:cNvSpPr>
          <p:nvPr>
            <p:ph type="pic" idx="4"/>
          </p:nvPr>
        </p:nvSpPr>
        <p:spPr>
          <a:xfrm>
            <a:off x="8266596" y="1799326"/>
            <a:ext cx="3169307" cy="246854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3" name="Google Shape;183;p237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4" name="Google Shape;184;p237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2338110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S2" preserve="1">
  <p:cSld name="28_S2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22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0" name="Google Shape;120;p22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21" name="Google Shape;121;p225"/>
          <p:cNvSpPr>
            <a:spLocks noGrp="1"/>
          </p:cNvSpPr>
          <p:nvPr>
            <p:ph type="pic" idx="2"/>
          </p:nvPr>
        </p:nvSpPr>
        <p:spPr>
          <a:xfrm>
            <a:off x="-961" y="4404743"/>
            <a:ext cx="2509327" cy="245295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5B5B5B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2" name="Google Shape;122;p225"/>
          <p:cNvSpPr>
            <a:spLocks noGrp="1"/>
          </p:cNvSpPr>
          <p:nvPr>
            <p:ph type="pic" idx="3"/>
          </p:nvPr>
        </p:nvSpPr>
        <p:spPr>
          <a:xfrm>
            <a:off x="8482133" y="1676057"/>
            <a:ext cx="3709868" cy="4902265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11580179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eam">
  <p:cSld name="11_Team"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238"/>
          <p:cNvSpPr>
            <a:spLocks noGrp="1"/>
          </p:cNvSpPr>
          <p:nvPr>
            <p:ph type="pic" idx="2"/>
          </p:nvPr>
        </p:nvSpPr>
        <p:spPr>
          <a:xfrm>
            <a:off x="528658" y="1532470"/>
            <a:ext cx="3587820" cy="246854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7" name="Google Shape;187;p238"/>
          <p:cNvSpPr>
            <a:spLocks noGrp="1"/>
          </p:cNvSpPr>
          <p:nvPr>
            <p:ph type="pic" idx="3"/>
          </p:nvPr>
        </p:nvSpPr>
        <p:spPr>
          <a:xfrm>
            <a:off x="4292998" y="1532470"/>
            <a:ext cx="3587823" cy="246854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8" name="Google Shape;188;p238"/>
          <p:cNvSpPr>
            <a:spLocks noGrp="1"/>
          </p:cNvSpPr>
          <p:nvPr>
            <p:ph type="pic" idx="4"/>
          </p:nvPr>
        </p:nvSpPr>
        <p:spPr>
          <a:xfrm>
            <a:off x="8057342" y="1532470"/>
            <a:ext cx="3587821" cy="246854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9" name="Google Shape;189;p23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0" name="Google Shape;190;p23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25608837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eam">
  <p:cSld name="14_Team"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239"/>
          <p:cNvSpPr>
            <a:spLocks noGrp="1"/>
          </p:cNvSpPr>
          <p:nvPr>
            <p:ph type="pic" idx="2"/>
          </p:nvPr>
        </p:nvSpPr>
        <p:spPr>
          <a:xfrm>
            <a:off x="809925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3" name="Google Shape;193;p239"/>
          <p:cNvSpPr>
            <a:spLocks noGrp="1"/>
          </p:cNvSpPr>
          <p:nvPr>
            <p:ph type="pic" idx="3"/>
          </p:nvPr>
        </p:nvSpPr>
        <p:spPr>
          <a:xfrm>
            <a:off x="3490773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4" name="Google Shape;194;p239"/>
          <p:cNvSpPr>
            <a:spLocks noGrp="1"/>
          </p:cNvSpPr>
          <p:nvPr>
            <p:ph type="pic" idx="4"/>
          </p:nvPr>
        </p:nvSpPr>
        <p:spPr>
          <a:xfrm>
            <a:off x="6171621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5" name="Google Shape;195;p239"/>
          <p:cNvSpPr>
            <a:spLocks noGrp="1"/>
          </p:cNvSpPr>
          <p:nvPr>
            <p:ph type="pic" idx="5"/>
          </p:nvPr>
        </p:nvSpPr>
        <p:spPr>
          <a:xfrm>
            <a:off x="8852471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6" name="Google Shape;196;p23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7" name="Google Shape;197;p23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90653268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S14">
  <p:cSld name="9_S14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24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0" name="Google Shape;200;p24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201" name="Google Shape;201;p240"/>
          <p:cNvSpPr>
            <a:spLocks noGrp="1"/>
          </p:cNvSpPr>
          <p:nvPr>
            <p:ph type="pic" idx="2"/>
          </p:nvPr>
        </p:nvSpPr>
        <p:spPr>
          <a:xfrm>
            <a:off x="920146" y="2200908"/>
            <a:ext cx="1817309" cy="181730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" name="Google Shape;202;p240"/>
          <p:cNvSpPr>
            <a:spLocks noGrp="1"/>
          </p:cNvSpPr>
          <p:nvPr>
            <p:ph type="pic" idx="3"/>
          </p:nvPr>
        </p:nvSpPr>
        <p:spPr>
          <a:xfrm>
            <a:off x="6335080" y="2182714"/>
            <a:ext cx="2332533" cy="2332533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3" name="Google Shape;203;p240"/>
          <p:cNvSpPr>
            <a:spLocks noGrp="1"/>
          </p:cNvSpPr>
          <p:nvPr>
            <p:ph type="pic" idx="4"/>
          </p:nvPr>
        </p:nvSpPr>
        <p:spPr>
          <a:xfrm>
            <a:off x="3365135" y="3584434"/>
            <a:ext cx="2599877" cy="2599877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4" name="Google Shape;204;p240"/>
          <p:cNvSpPr>
            <a:spLocks noGrp="1"/>
          </p:cNvSpPr>
          <p:nvPr>
            <p:ph type="pic" idx="5"/>
          </p:nvPr>
        </p:nvSpPr>
        <p:spPr>
          <a:xfrm>
            <a:off x="9331904" y="4370636"/>
            <a:ext cx="2011429" cy="201142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83246153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S14">
  <p:cSld name="10_S14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24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07" name="Google Shape;207;p241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208" name="Google Shape;208;p241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209" name="Google Shape;209;p241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0" name="Google Shape;210;p241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211" name="Google Shape;211;p241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212" name="Google Shape;212;p241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3" name="Google Shape;213;p241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4" name="Google Shape;214;p241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5" name="Google Shape;215;p241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6" name="Google Shape;216;p241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7" name="Google Shape;217;p241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8" name="Google Shape;218;p241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9" name="Google Shape;219;p241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0" name="Google Shape;220;p241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1" name="Google Shape;221;p241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2" name="Google Shape;222;p241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3" name="Google Shape;223;p241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4" name="Google Shape;224;p241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5" name="Google Shape;225;p241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6" name="Google Shape;226;p241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7" name="Google Shape;227;p241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8" name="Google Shape;228;p241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9" name="Google Shape;229;p241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0" name="Google Shape;230;p241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1" name="Google Shape;231;p241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2" name="Google Shape;232;p241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3" name="Google Shape;233;p241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4" name="Google Shape;234;p241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5" name="Google Shape;235;p241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6" name="Google Shape;236;p241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7" name="Google Shape;237;p241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8" name="Google Shape;238;p241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9" name="Google Shape;239;p241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0" name="Google Shape;240;p241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1" name="Google Shape;241;p241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2" name="Google Shape;242;p241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3" name="Google Shape;243;p241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4" name="Google Shape;244;p241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5" name="Google Shape;245;p241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6" name="Google Shape;246;p241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7" name="Google Shape;247;p241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8" name="Google Shape;248;p241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9" name="Google Shape;249;p241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0" name="Google Shape;250;p241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1" name="Google Shape;251;p241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2" name="Google Shape;252;p241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3" name="Google Shape;253;p241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4" name="Google Shape;254;p241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5" name="Google Shape;255;p241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6" name="Google Shape;256;p241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7" name="Google Shape;257;p241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8" name="Google Shape;258;p241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9" name="Google Shape;259;p241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0" name="Google Shape;260;p241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1" name="Google Shape;261;p241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2" name="Google Shape;262;p241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3" name="Google Shape;263;p241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264" name="Google Shape;264;p241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265" name="Google Shape;265;p241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266" name="Google Shape;266;p241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267" name="Google Shape;267;p241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68" name="Google Shape;268;p241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69" name="Google Shape;269;p241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0" name="Google Shape;270;p241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1" name="Google Shape;271;p241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2" name="Google Shape;272;p241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3" name="Google Shape;273;p241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4" name="Google Shape;274;p241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5" name="Google Shape;275;p241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6" name="Google Shape;276;p241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7" name="Google Shape;277;p241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8" name="Google Shape;278;p241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9" name="Google Shape;279;p241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280" name="Google Shape;280;p241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281" name="Google Shape;281;p241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282" name="Google Shape;282;p241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283" name="Google Shape;283;p241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4" name="Google Shape;284;p241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5" name="Google Shape;285;p241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6" name="Google Shape;286;p241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7" name="Google Shape;287;p241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8" name="Google Shape;288;p241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9" name="Google Shape;289;p241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0" name="Google Shape;290;p241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1" name="Google Shape;291;p241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2" name="Google Shape;292;p241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3" name="Google Shape;293;p241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4" name="Google Shape;294;p241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5" name="Google Shape;295;p241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6" name="Google Shape;296;p241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7" name="Google Shape;297;p241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8" name="Google Shape;298;p241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299" name="Google Shape;299;p241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300" name="Google Shape;300;p241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1" name="Google Shape;301;p241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2" name="Google Shape;302;p241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3" name="Google Shape;303;p241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4" name="Google Shape;304;p241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5" name="Google Shape;305;p241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6" name="Google Shape;306;p241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7" name="Google Shape;307;p241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8" name="Google Shape;308;p241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9" name="Google Shape;309;p241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0" name="Google Shape;310;p241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1" name="Google Shape;311;p241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2" name="Google Shape;312;p241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3" name="Google Shape;313;p241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4" name="Google Shape;314;p241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5" name="Google Shape;315;p241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6" name="Google Shape;316;p241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7" name="Google Shape;317;p241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8" name="Google Shape;318;p241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9" name="Google Shape;319;p241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0" name="Google Shape;320;p241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1" name="Google Shape;321;p241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2" name="Google Shape;322;p241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3" name="Google Shape;323;p241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4" name="Google Shape;324;p241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5" name="Google Shape;325;p241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6" name="Google Shape;326;p241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7" name="Google Shape;327;p241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8" name="Google Shape;328;p241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9" name="Google Shape;329;p241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0" name="Google Shape;330;p241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1" name="Google Shape;331;p241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2" name="Google Shape;332;p241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3" name="Google Shape;333;p241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4" name="Google Shape;334;p241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5" name="Google Shape;335;p241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6" name="Google Shape;336;p241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7" name="Google Shape;337;p241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8" name="Google Shape;338;p241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9" name="Google Shape;339;p241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0" name="Google Shape;340;p241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1" name="Google Shape;341;p241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2" name="Google Shape;342;p241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3" name="Google Shape;343;p241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4" name="Google Shape;344;p241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5" name="Google Shape;345;p241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6" name="Google Shape;346;p241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7" name="Google Shape;347;p241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8" name="Google Shape;348;p241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9" name="Google Shape;349;p241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0" name="Google Shape;350;p241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1" name="Google Shape;351;p241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2" name="Google Shape;352;p241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3" name="Google Shape;353;p241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4" name="Google Shape;354;p241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5" name="Google Shape;355;p241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6" name="Google Shape;356;p241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7" name="Google Shape;357;p241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8" name="Google Shape;358;p241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9" name="Google Shape;359;p241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0" name="Google Shape;360;p241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1" name="Google Shape;361;p241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2" name="Google Shape;362;p241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3" name="Google Shape;363;p241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4" name="Google Shape;364;p241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5" name="Google Shape;365;p241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6" name="Google Shape;366;p241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367" name="Google Shape;367;p241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368" name="Google Shape;368;p241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369" name="Google Shape;369;p241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370" name="Google Shape;370;p241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371" name="Google Shape;371;p241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2" name="Google Shape;372;p241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3" name="Google Shape;373;p241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4" name="Google Shape;374;p241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5" name="Google Shape;375;p241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6" name="Google Shape;376;p241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7" name="Google Shape;377;p241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8" name="Google Shape;378;p241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9" name="Google Shape;379;p241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80" name="Google Shape;380;p241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81" name="Google Shape;381;p241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382" name="Google Shape;382;p24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3" name="Google Shape;383;p24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384" name="Google Shape;384;p241"/>
          <p:cNvSpPr>
            <a:spLocks noGrp="1"/>
          </p:cNvSpPr>
          <p:nvPr>
            <p:ph type="pic" idx="2"/>
          </p:nvPr>
        </p:nvSpPr>
        <p:spPr>
          <a:xfrm>
            <a:off x="920146" y="2200908"/>
            <a:ext cx="1817309" cy="1817309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5" name="Google Shape;385;p241"/>
          <p:cNvSpPr>
            <a:spLocks noGrp="1"/>
          </p:cNvSpPr>
          <p:nvPr>
            <p:ph type="pic" idx="3"/>
          </p:nvPr>
        </p:nvSpPr>
        <p:spPr>
          <a:xfrm>
            <a:off x="6335080" y="2182714"/>
            <a:ext cx="2332533" cy="2332533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6" name="Google Shape;386;p241"/>
          <p:cNvSpPr>
            <a:spLocks noGrp="1"/>
          </p:cNvSpPr>
          <p:nvPr>
            <p:ph type="pic" idx="4"/>
          </p:nvPr>
        </p:nvSpPr>
        <p:spPr>
          <a:xfrm>
            <a:off x="3365135" y="3584434"/>
            <a:ext cx="2599877" cy="2599877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7" name="Google Shape;387;p241"/>
          <p:cNvSpPr>
            <a:spLocks noGrp="1"/>
          </p:cNvSpPr>
          <p:nvPr>
            <p:ph type="pic" idx="5"/>
          </p:nvPr>
        </p:nvSpPr>
        <p:spPr>
          <a:xfrm>
            <a:off x="9331904" y="4370636"/>
            <a:ext cx="2011429" cy="2011429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12582099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S38">
  <p:cSld name="4_S38"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Google Shape;389;p242"/>
          <p:cNvSpPr>
            <a:spLocks noGrp="1"/>
          </p:cNvSpPr>
          <p:nvPr>
            <p:ph type="pic" idx="2"/>
          </p:nvPr>
        </p:nvSpPr>
        <p:spPr>
          <a:xfrm>
            <a:off x="6498256" y="1956463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0" name="Google Shape;390;p24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1" name="Google Shape;391;p24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392" name="Google Shape;392;p242"/>
          <p:cNvSpPr>
            <a:spLocks noGrp="1"/>
          </p:cNvSpPr>
          <p:nvPr>
            <p:ph type="pic" idx="3"/>
          </p:nvPr>
        </p:nvSpPr>
        <p:spPr>
          <a:xfrm>
            <a:off x="508000" y="1956463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3" name="Google Shape;393;p242"/>
          <p:cNvSpPr>
            <a:spLocks noGrp="1"/>
          </p:cNvSpPr>
          <p:nvPr>
            <p:ph type="pic" idx="4"/>
          </p:nvPr>
        </p:nvSpPr>
        <p:spPr>
          <a:xfrm>
            <a:off x="9493383" y="3910216"/>
            <a:ext cx="2172435" cy="2369152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4" name="Google Shape;394;p242"/>
          <p:cNvSpPr>
            <a:spLocks noGrp="1"/>
          </p:cNvSpPr>
          <p:nvPr>
            <p:ph type="pic" idx="5"/>
          </p:nvPr>
        </p:nvSpPr>
        <p:spPr>
          <a:xfrm>
            <a:off x="3503128" y="3909192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5755520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S38">
  <p:cSld name="8_S38">
    <p:spTree>
      <p:nvGrpSpPr>
        <p:cNvPr id="1" name="Shape 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" name="Google Shape;396;p24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397" name="Google Shape;397;p243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398" name="Google Shape;398;p243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399" name="Google Shape;399;p243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0" name="Google Shape;400;p243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401" name="Google Shape;401;p243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402" name="Google Shape;402;p243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3" name="Google Shape;403;p243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4" name="Google Shape;404;p243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5" name="Google Shape;405;p243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6" name="Google Shape;406;p243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7" name="Google Shape;407;p243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8" name="Google Shape;408;p243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9" name="Google Shape;409;p243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0" name="Google Shape;410;p243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1" name="Google Shape;411;p243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2" name="Google Shape;412;p243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3" name="Google Shape;413;p243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4" name="Google Shape;414;p243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5" name="Google Shape;415;p243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6" name="Google Shape;416;p243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7" name="Google Shape;417;p243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8" name="Google Shape;418;p243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9" name="Google Shape;419;p243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0" name="Google Shape;420;p243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1" name="Google Shape;421;p243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2" name="Google Shape;422;p243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3" name="Google Shape;423;p243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4" name="Google Shape;424;p243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5" name="Google Shape;425;p243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6" name="Google Shape;426;p243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7" name="Google Shape;427;p243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8" name="Google Shape;428;p243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9" name="Google Shape;429;p243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0" name="Google Shape;430;p243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1" name="Google Shape;431;p243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2" name="Google Shape;432;p243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3" name="Google Shape;433;p243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4" name="Google Shape;434;p243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5" name="Google Shape;435;p243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6" name="Google Shape;436;p243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7" name="Google Shape;437;p243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8" name="Google Shape;438;p243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9" name="Google Shape;439;p243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0" name="Google Shape;440;p243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1" name="Google Shape;441;p243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2" name="Google Shape;442;p243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3" name="Google Shape;443;p243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4" name="Google Shape;444;p243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5" name="Google Shape;445;p243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6" name="Google Shape;446;p243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7" name="Google Shape;447;p243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8" name="Google Shape;448;p243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9" name="Google Shape;449;p243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0" name="Google Shape;450;p243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1" name="Google Shape;451;p243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2" name="Google Shape;452;p243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3" name="Google Shape;453;p243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454" name="Google Shape;454;p243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455" name="Google Shape;455;p243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456" name="Google Shape;456;p243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457" name="Google Shape;457;p243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58" name="Google Shape;458;p243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59" name="Google Shape;459;p243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0" name="Google Shape;460;p243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1" name="Google Shape;461;p243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2" name="Google Shape;462;p243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3" name="Google Shape;463;p243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4" name="Google Shape;464;p243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5" name="Google Shape;465;p243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6" name="Google Shape;466;p243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7" name="Google Shape;467;p243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8" name="Google Shape;468;p243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9" name="Google Shape;469;p243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470" name="Google Shape;470;p243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471" name="Google Shape;471;p243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472" name="Google Shape;472;p243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473" name="Google Shape;473;p243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4" name="Google Shape;474;p243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5" name="Google Shape;475;p243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6" name="Google Shape;476;p243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7" name="Google Shape;477;p243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8" name="Google Shape;478;p243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9" name="Google Shape;479;p243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0" name="Google Shape;480;p243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1" name="Google Shape;481;p243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2" name="Google Shape;482;p243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3" name="Google Shape;483;p243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4" name="Google Shape;484;p243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5" name="Google Shape;485;p243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6" name="Google Shape;486;p243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7" name="Google Shape;487;p243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8" name="Google Shape;488;p243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489" name="Google Shape;489;p243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490" name="Google Shape;490;p243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1" name="Google Shape;491;p243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2" name="Google Shape;492;p243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3" name="Google Shape;493;p243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4" name="Google Shape;494;p243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5" name="Google Shape;495;p243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6" name="Google Shape;496;p243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7" name="Google Shape;497;p243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8" name="Google Shape;498;p243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9" name="Google Shape;499;p243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0" name="Google Shape;500;p243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1" name="Google Shape;501;p243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2" name="Google Shape;502;p243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3" name="Google Shape;503;p243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4" name="Google Shape;504;p243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5" name="Google Shape;505;p243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6" name="Google Shape;506;p243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7" name="Google Shape;507;p243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8" name="Google Shape;508;p243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9" name="Google Shape;509;p243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0" name="Google Shape;510;p243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1" name="Google Shape;511;p243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2" name="Google Shape;512;p243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3" name="Google Shape;513;p243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4" name="Google Shape;514;p243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5" name="Google Shape;515;p243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6" name="Google Shape;516;p243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7" name="Google Shape;517;p243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8" name="Google Shape;518;p243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9" name="Google Shape;519;p243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0" name="Google Shape;520;p243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1" name="Google Shape;521;p243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2" name="Google Shape;522;p243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3" name="Google Shape;523;p243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4" name="Google Shape;524;p243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5" name="Google Shape;525;p243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6" name="Google Shape;526;p243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7" name="Google Shape;527;p243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8" name="Google Shape;528;p243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9" name="Google Shape;529;p243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0" name="Google Shape;530;p243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1" name="Google Shape;531;p243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2" name="Google Shape;532;p243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3" name="Google Shape;533;p243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4" name="Google Shape;534;p243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5" name="Google Shape;535;p243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6" name="Google Shape;536;p243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7" name="Google Shape;537;p243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8" name="Google Shape;538;p243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9" name="Google Shape;539;p243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0" name="Google Shape;540;p243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1" name="Google Shape;541;p243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2" name="Google Shape;542;p243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3" name="Google Shape;543;p243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4" name="Google Shape;544;p243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5" name="Google Shape;545;p243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6" name="Google Shape;546;p243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7" name="Google Shape;547;p243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8" name="Google Shape;548;p243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9" name="Google Shape;549;p243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0" name="Google Shape;550;p243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1" name="Google Shape;551;p243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2" name="Google Shape;552;p243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3" name="Google Shape;553;p243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4" name="Google Shape;554;p243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5" name="Google Shape;555;p243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6" name="Google Shape;556;p243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557" name="Google Shape;557;p243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558" name="Google Shape;558;p243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559" name="Google Shape;559;p243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560" name="Google Shape;560;p243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561" name="Google Shape;561;p243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2" name="Google Shape;562;p243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3" name="Google Shape;563;p243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4" name="Google Shape;564;p243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5" name="Google Shape;565;p243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6" name="Google Shape;566;p243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7" name="Google Shape;567;p243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8" name="Google Shape;568;p243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9" name="Google Shape;569;p243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70" name="Google Shape;570;p243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71" name="Google Shape;571;p243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572" name="Google Shape;572;p24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3" name="Google Shape;573;p24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574" name="Google Shape;574;p243"/>
          <p:cNvSpPr>
            <a:spLocks noGrp="1"/>
          </p:cNvSpPr>
          <p:nvPr>
            <p:ph type="pic" idx="2"/>
          </p:nvPr>
        </p:nvSpPr>
        <p:spPr>
          <a:xfrm>
            <a:off x="6498256" y="1956463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5" name="Google Shape;575;p243"/>
          <p:cNvSpPr>
            <a:spLocks noGrp="1"/>
          </p:cNvSpPr>
          <p:nvPr>
            <p:ph type="pic" idx="3"/>
          </p:nvPr>
        </p:nvSpPr>
        <p:spPr>
          <a:xfrm>
            <a:off x="508000" y="1956463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6" name="Google Shape;576;p243"/>
          <p:cNvSpPr>
            <a:spLocks noGrp="1"/>
          </p:cNvSpPr>
          <p:nvPr>
            <p:ph type="pic" idx="4"/>
          </p:nvPr>
        </p:nvSpPr>
        <p:spPr>
          <a:xfrm>
            <a:off x="9493383" y="3910216"/>
            <a:ext cx="2172435" cy="2369152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7" name="Google Shape;577;p243"/>
          <p:cNvSpPr>
            <a:spLocks noGrp="1"/>
          </p:cNvSpPr>
          <p:nvPr>
            <p:ph type="pic" idx="5"/>
          </p:nvPr>
        </p:nvSpPr>
        <p:spPr>
          <a:xfrm>
            <a:off x="3503128" y="3909192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29182691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S38">
  <p:cSld name="6_S38">
    <p:spTree>
      <p:nvGrpSpPr>
        <p:cNvPr id="1" name="Shape 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" name="Google Shape;579;p24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0" name="Google Shape;580;p24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581" name="Google Shape;581;p244"/>
          <p:cNvSpPr>
            <a:spLocks noGrp="1"/>
          </p:cNvSpPr>
          <p:nvPr>
            <p:ph type="pic" idx="2"/>
          </p:nvPr>
        </p:nvSpPr>
        <p:spPr>
          <a:xfrm>
            <a:off x="508000" y="3963805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2" name="Google Shape;582;p244"/>
          <p:cNvSpPr>
            <a:spLocks noGrp="1"/>
          </p:cNvSpPr>
          <p:nvPr>
            <p:ph type="pic" idx="3"/>
          </p:nvPr>
        </p:nvSpPr>
        <p:spPr>
          <a:xfrm>
            <a:off x="9491417" y="1923940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3" name="Google Shape;583;p244"/>
          <p:cNvSpPr>
            <a:spLocks noGrp="1"/>
          </p:cNvSpPr>
          <p:nvPr>
            <p:ph type="pic" idx="4"/>
          </p:nvPr>
        </p:nvSpPr>
        <p:spPr>
          <a:xfrm>
            <a:off x="3502472" y="1923940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4" name="Google Shape;584;p244"/>
          <p:cNvSpPr>
            <a:spLocks noGrp="1"/>
          </p:cNvSpPr>
          <p:nvPr>
            <p:ph type="pic" idx="5"/>
          </p:nvPr>
        </p:nvSpPr>
        <p:spPr>
          <a:xfrm>
            <a:off x="6496944" y="3963805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9899044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S38">
  <p:cSld name="7_S38"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p24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587" name="Google Shape;587;p245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588" name="Google Shape;588;p245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589" name="Google Shape;589;p245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0" name="Google Shape;590;p245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591" name="Google Shape;591;p245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592" name="Google Shape;592;p245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3" name="Google Shape;593;p245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4" name="Google Shape;594;p245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5" name="Google Shape;595;p245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6" name="Google Shape;596;p245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7" name="Google Shape;597;p245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8" name="Google Shape;598;p245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9" name="Google Shape;599;p245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0" name="Google Shape;600;p245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1" name="Google Shape;601;p245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2" name="Google Shape;602;p245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3" name="Google Shape;603;p245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4" name="Google Shape;604;p245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5" name="Google Shape;605;p245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6" name="Google Shape;606;p245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7" name="Google Shape;607;p245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8" name="Google Shape;608;p245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9" name="Google Shape;609;p245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0" name="Google Shape;610;p245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1" name="Google Shape;611;p245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2" name="Google Shape;612;p245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3" name="Google Shape;613;p245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4" name="Google Shape;614;p245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5" name="Google Shape;615;p245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6" name="Google Shape;616;p245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7" name="Google Shape;617;p245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8" name="Google Shape;618;p245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9" name="Google Shape;619;p245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0" name="Google Shape;620;p245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1" name="Google Shape;621;p245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2" name="Google Shape;622;p245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3" name="Google Shape;623;p245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4" name="Google Shape;624;p245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5" name="Google Shape;625;p245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6" name="Google Shape;626;p245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7" name="Google Shape;627;p245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8" name="Google Shape;628;p245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9" name="Google Shape;629;p245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0" name="Google Shape;630;p245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1" name="Google Shape;631;p245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2" name="Google Shape;632;p245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3" name="Google Shape;633;p245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4" name="Google Shape;634;p245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5" name="Google Shape;635;p245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6" name="Google Shape;636;p245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7" name="Google Shape;637;p245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8" name="Google Shape;638;p245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9" name="Google Shape;639;p245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0" name="Google Shape;640;p245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1" name="Google Shape;641;p245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2" name="Google Shape;642;p245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3" name="Google Shape;643;p245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644" name="Google Shape;644;p245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645" name="Google Shape;645;p245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646" name="Google Shape;646;p245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647" name="Google Shape;647;p245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48" name="Google Shape;648;p245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49" name="Google Shape;649;p245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0" name="Google Shape;650;p245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1" name="Google Shape;651;p245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2" name="Google Shape;652;p245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3" name="Google Shape;653;p245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4" name="Google Shape;654;p245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5" name="Google Shape;655;p245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6" name="Google Shape;656;p245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7" name="Google Shape;657;p245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8" name="Google Shape;658;p245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9" name="Google Shape;659;p245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660" name="Google Shape;660;p245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661" name="Google Shape;661;p245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662" name="Google Shape;662;p245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663" name="Google Shape;663;p245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4" name="Google Shape;664;p245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5" name="Google Shape;665;p245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6" name="Google Shape;666;p245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7" name="Google Shape;667;p245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8" name="Google Shape;668;p245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9" name="Google Shape;669;p245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0" name="Google Shape;670;p245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1" name="Google Shape;671;p245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2" name="Google Shape;672;p245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3" name="Google Shape;673;p245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4" name="Google Shape;674;p245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5" name="Google Shape;675;p245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6" name="Google Shape;676;p245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7" name="Google Shape;677;p245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8" name="Google Shape;678;p245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679" name="Google Shape;679;p245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680" name="Google Shape;680;p245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1" name="Google Shape;681;p245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2" name="Google Shape;682;p245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3" name="Google Shape;683;p245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4" name="Google Shape;684;p245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5" name="Google Shape;685;p245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6" name="Google Shape;686;p245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7" name="Google Shape;687;p245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8" name="Google Shape;688;p245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9" name="Google Shape;689;p245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0" name="Google Shape;690;p245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1" name="Google Shape;691;p245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2" name="Google Shape;692;p245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3" name="Google Shape;693;p245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4" name="Google Shape;694;p245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5" name="Google Shape;695;p245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6" name="Google Shape;696;p245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7" name="Google Shape;697;p245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8" name="Google Shape;698;p245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9" name="Google Shape;699;p245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0" name="Google Shape;700;p245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1" name="Google Shape;701;p245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2" name="Google Shape;702;p245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3" name="Google Shape;703;p245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4" name="Google Shape;704;p245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5" name="Google Shape;705;p245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6" name="Google Shape;706;p245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7" name="Google Shape;707;p245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8" name="Google Shape;708;p245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9" name="Google Shape;709;p245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0" name="Google Shape;710;p245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1" name="Google Shape;711;p245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2" name="Google Shape;712;p245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3" name="Google Shape;713;p245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4" name="Google Shape;714;p245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5" name="Google Shape;715;p245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6" name="Google Shape;716;p245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7" name="Google Shape;717;p245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8" name="Google Shape;718;p245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9" name="Google Shape;719;p245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0" name="Google Shape;720;p245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1" name="Google Shape;721;p245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2" name="Google Shape;722;p245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3" name="Google Shape;723;p245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4" name="Google Shape;724;p245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5" name="Google Shape;725;p245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6" name="Google Shape;726;p245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7" name="Google Shape;727;p245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8" name="Google Shape;728;p245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9" name="Google Shape;729;p245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0" name="Google Shape;730;p245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1" name="Google Shape;731;p245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2" name="Google Shape;732;p245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3" name="Google Shape;733;p245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4" name="Google Shape;734;p245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5" name="Google Shape;735;p245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6" name="Google Shape;736;p245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7" name="Google Shape;737;p245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8" name="Google Shape;738;p245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9" name="Google Shape;739;p245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0" name="Google Shape;740;p245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1" name="Google Shape;741;p245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2" name="Google Shape;742;p245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3" name="Google Shape;743;p245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4" name="Google Shape;744;p245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5" name="Google Shape;745;p245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6" name="Google Shape;746;p245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747" name="Google Shape;747;p245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748" name="Google Shape;748;p245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749" name="Google Shape;749;p245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750" name="Google Shape;750;p245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751" name="Google Shape;751;p245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2" name="Google Shape;752;p245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3" name="Google Shape;753;p245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4" name="Google Shape;754;p245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5" name="Google Shape;755;p245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6" name="Google Shape;756;p245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7" name="Google Shape;757;p245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8" name="Google Shape;758;p245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9" name="Google Shape;759;p245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60" name="Google Shape;760;p245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61" name="Google Shape;761;p245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762" name="Google Shape;762;p24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3" name="Google Shape;763;p24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764" name="Google Shape;764;p245"/>
          <p:cNvSpPr>
            <a:spLocks noGrp="1"/>
          </p:cNvSpPr>
          <p:nvPr>
            <p:ph type="pic" idx="2"/>
          </p:nvPr>
        </p:nvSpPr>
        <p:spPr>
          <a:xfrm>
            <a:off x="508000" y="3963805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5" name="Google Shape;765;p245"/>
          <p:cNvSpPr>
            <a:spLocks noGrp="1"/>
          </p:cNvSpPr>
          <p:nvPr>
            <p:ph type="pic" idx="3"/>
          </p:nvPr>
        </p:nvSpPr>
        <p:spPr>
          <a:xfrm>
            <a:off x="9491417" y="1923940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6" name="Google Shape;766;p245"/>
          <p:cNvSpPr>
            <a:spLocks noGrp="1"/>
          </p:cNvSpPr>
          <p:nvPr>
            <p:ph type="pic" idx="4"/>
          </p:nvPr>
        </p:nvSpPr>
        <p:spPr>
          <a:xfrm>
            <a:off x="3502472" y="1923940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7" name="Google Shape;767;p245"/>
          <p:cNvSpPr>
            <a:spLocks noGrp="1"/>
          </p:cNvSpPr>
          <p:nvPr>
            <p:ph type="pic" idx="5"/>
          </p:nvPr>
        </p:nvSpPr>
        <p:spPr>
          <a:xfrm>
            <a:off x="6496944" y="3963805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44927360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S38">
  <p:cSld name="5_S38">
    <p:spTree>
      <p:nvGrpSpPr>
        <p:cNvPr id="1" name="Shape 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" name="Google Shape;769;p24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0" name="Google Shape;770;p24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771" name="Google Shape;771;p246"/>
          <p:cNvSpPr>
            <a:spLocks noGrp="1"/>
          </p:cNvSpPr>
          <p:nvPr>
            <p:ph type="pic" idx="2"/>
          </p:nvPr>
        </p:nvSpPr>
        <p:spPr>
          <a:xfrm>
            <a:off x="508000" y="2129633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2" name="Google Shape;772;p246"/>
          <p:cNvSpPr>
            <a:spLocks noGrp="1"/>
          </p:cNvSpPr>
          <p:nvPr>
            <p:ph type="pic" idx="3"/>
          </p:nvPr>
        </p:nvSpPr>
        <p:spPr>
          <a:xfrm>
            <a:off x="508000" y="4555600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3" name="Google Shape;773;p246"/>
          <p:cNvSpPr>
            <a:spLocks noGrp="1"/>
          </p:cNvSpPr>
          <p:nvPr>
            <p:ph type="pic" idx="4"/>
          </p:nvPr>
        </p:nvSpPr>
        <p:spPr>
          <a:xfrm>
            <a:off x="4121000" y="1932633"/>
            <a:ext cx="2010600" cy="2010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4" name="Google Shape;774;p246"/>
          <p:cNvSpPr>
            <a:spLocks noGrp="1"/>
          </p:cNvSpPr>
          <p:nvPr>
            <p:ph type="pic" idx="5"/>
          </p:nvPr>
        </p:nvSpPr>
        <p:spPr>
          <a:xfrm>
            <a:off x="8128000" y="2129633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5" name="Google Shape;775;p246"/>
          <p:cNvSpPr>
            <a:spLocks noGrp="1"/>
          </p:cNvSpPr>
          <p:nvPr>
            <p:ph type="pic" idx="6"/>
          </p:nvPr>
        </p:nvSpPr>
        <p:spPr>
          <a:xfrm>
            <a:off x="8128000" y="4555600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6" name="Google Shape;776;p246"/>
          <p:cNvSpPr>
            <a:spLocks noGrp="1"/>
          </p:cNvSpPr>
          <p:nvPr>
            <p:ph type="pic" idx="7"/>
          </p:nvPr>
        </p:nvSpPr>
        <p:spPr>
          <a:xfrm>
            <a:off x="4121000" y="4358600"/>
            <a:ext cx="2010600" cy="2010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7636105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38">
  <p:cSld name="1_S38">
    <p:spTree>
      <p:nvGrpSpPr>
        <p:cNvPr id="1" name="Shape 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" name="Google Shape;778;p24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779" name="Google Shape;779;p247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780" name="Google Shape;780;p247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781" name="Google Shape;781;p247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2" name="Google Shape;782;p247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783" name="Google Shape;783;p247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784" name="Google Shape;784;p247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5" name="Google Shape;785;p247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6" name="Google Shape;786;p247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7" name="Google Shape;787;p247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8" name="Google Shape;788;p247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9" name="Google Shape;789;p247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0" name="Google Shape;790;p247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1" name="Google Shape;791;p247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2" name="Google Shape;792;p247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3" name="Google Shape;793;p247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4" name="Google Shape;794;p247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5" name="Google Shape;795;p247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6" name="Google Shape;796;p247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7" name="Google Shape;797;p247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8" name="Google Shape;798;p247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9" name="Google Shape;799;p247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0" name="Google Shape;800;p247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1" name="Google Shape;801;p247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2" name="Google Shape;802;p247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3" name="Google Shape;803;p247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4" name="Google Shape;804;p247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5" name="Google Shape;805;p247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6" name="Google Shape;806;p247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7" name="Google Shape;807;p247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8" name="Google Shape;808;p247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9" name="Google Shape;809;p247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0" name="Google Shape;810;p247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1" name="Google Shape;811;p247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2" name="Google Shape;812;p247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3" name="Google Shape;813;p247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4" name="Google Shape;814;p247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5" name="Google Shape;815;p247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6" name="Google Shape;816;p247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7" name="Google Shape;817;p247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8" name="Google Shape;818;p247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9" name="Google Shape;819;p247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0" name="Google Shape;820;p247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1" name="Google Shape;821;p247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2" name="Google Shape;822;p247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3" name="Google Shape;823;p247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4" name="Google Shape;824;p247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5" name="Google Shape;825;p247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6" name="Google Shape;826;p247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7" name="Google Shape;827;p247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8" name="Google Shape;828;p247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9" name="Google Shape;829;p247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0" name="Google Shape;830;p247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1" name="Google Shape;831;p247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2" name="Google Shape;832;p247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3" name="Google Shape;833;p247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4" name="Google Shape;834;p247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5" name="Google Shape;835;p247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836" name="Google Shape;836;p247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837" name="Google Shape;837;p247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838" name="Google Shape;838;p247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839" name="Google Shape;839;p247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0" name="Google Shape;840;p247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1" name="Google Shape;841;p247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2" name="Google Shape;842;p247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3" name="Google Shape;843;p247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4" name="Google Shape;844;p247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5" name="Google Shape;845;p247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6" name="Google Shape;846;p247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7" name="Google Shape;847;p247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8" name="Google Shape;848;p247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9" name="Google Shape;849;p247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0" name="Google Shape;850;p247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1" name="Google Shape;851;p247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852" name="Google Shape;852;p247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853" name="Google Shape;853;p247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854" name="Google Shape;854;p247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855" name="Google Shape;855;p247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6" name="Google Shape;856;p247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7" name="Google Shape;857;p247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8" name="Google Shape;858;p247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9" name="Google Shape;859;p247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0" name="Google Shape;860;p247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1" name="Google Shape;861;p247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2" name="Google Shape;862;p247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3" name="Google Shape;863;p247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4" name="Google Shape;864;p247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5" name="Google Shape;865;p247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6" name="Google Shape;866;p247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7" name="Google Shape;867;p247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8" name="Google Shape;868;p247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9" name="Google Shape;869;p247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70" name="Google Shape;870;p247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871" name="Google Shape;871;p247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872" name="Google Shape;872;p247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3" name="Google Shape;873;p247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4" name="Google Shape;874;p247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5" name="Google Shape;875;p247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6" name="Google Shape;876;p247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7" name="Google Shape;877;p247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8" name="Google Shape;878;p247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9" name="Google Shape;879;p247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0" name="Google Shape;880;p247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1" name="Google Shape;881;p247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2" name="Google Shape;882;p247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3" name="Google Shape;883;p247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4" name="Google Shape;884;p247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5" name="Google Shape;885;p247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6" name="Google Shape;886;p247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7" name="Google Shape;887;p247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8" name="Google Shape;888;p247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9" name="Google Shape;889;p247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0" name="Google Shape;890;p247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1" name="Google Shape;891;p247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2" name="Google Shape;892;p247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3" name="Google Shape;893;p247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4" name="Google Shape;894;p247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5" name="Google Shape;895;p247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6" name="Google Shape;896;p247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7" name="Google Shape;897;p247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8" name="Google Shape;898;p247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9" name="Google Shape;899;p247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0" name="Google Shape;900;p247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1" name="Google Shape;901;p247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2" name="Google Shape;902;p247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3" name="Google Shape;903;p247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4" name="Google Shape;904;p247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5" name="Google Shape;905;p247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6" name="Google Shape;906;p247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7" name="Google Shape;907;p247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8" name="Google Shape;908;p247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9" name="Google Shape;909;p247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0" name="Google Shape;910;p247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1" name="Google Shape;911;p247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2" name="Google Shape;912;p247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3" name="Google Shape;913;p247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4" name="Google Shape;914;p247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5" name="Google Shape;915;p247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6" name="Google Shape;916;p247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7" name="Google Shape;917;p247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8" name="Google Shape;918;p247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9" name="Google Shape;919;p247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0" name="Google Shape;920;p247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1" name="Google Shape;921;p247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2" name="Google Shape;922;p247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3" name="Google Shape;923;p247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4" name="Google Shape;924;p247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5" name="Google Shape;925;p247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6" name="Google Shape;926;p247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7" name="Google Shape;927;p247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8" name="Google Shape;928;p247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9" name="Google Shape;929;p247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0" name="Google Shape;930;p247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1" name="Google Shape;931;p247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2" name="Google Shape;932;p247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3" name="Google Shape;933;p247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4" name="Google Shape;934;p247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5" name="Google Shape;935;p247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6" name="Google Shape;936;p247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7" name="Google Shape;937;p247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8" name="Google Shape;938;p247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939" name="Google Shape;939;p247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940" name="Google Shape;940;p247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941" name="Google Shape;941;p247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942" name="Google Shape;942;p247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943" name="Google Shape;943;p247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4" name="Google Shape;944;p247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5" name="Google Shape;945;p247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6" name="Google Shape;946;p247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7" name="Google Shape;947;p247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8" name="Google Shape;948;p247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9" name="Google Shape;949;p247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0" name="Google Shape;950;p247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1" name="Google Shape;951;p247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2" name="Google Shape;952;p247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3" name="Google Shape;953;p247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954" name="Google Shape;954;p247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5" name="Google Shape;955;p247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956" name="Google Shape;956;p247"/>
          <p:cNvSpPr>
            <a:spLocks noGrp="1"/>
          </p:cNvSpPr>
          <p:nvPr>
            <p:ph type="pic" idx="2"/>
          </p:nvPr>
        </p:nvSpPr>
        <p:spPr>
          <a:xfrm>
            <a:off x="944020" y="1769532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7" name="Google Shape;957;p247"/>
          <p:cNvSpPr>
            <a:spLocks noGrp="1"/>
          </p:cNvSpPr>
          <p:nvPr>
            <p:ph type="pic" idx="3"/>
          </p:nvPr>
        </p:nvSpPr>
        <p:spPr>
          <a:xfrm>
            <a:off x="944020" y="4195499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8" name="Google Shape;958;p247"/>
          <p:cNvSpPr>
            <a:spLocks noGrp="1"/>
          </p:cNvSpPr>
          <p:nvPr>
            <p:ph type="pic" idx="4"/>
          </p:nvPr>
        </p:nvSpPr>
        <p:spPr>
          <a:xfrm>
            <a:off x="5276636" y="1769532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9" name="Google Shape;959;p247"/>
          <p:cNvSpPr>
            <a:spLocks noGrp="1"/>
          </p:cNvSpPr>
          <p:nvPr>
            <p:ph type="pic" idx="5"/>
          </p:nvPr>
        </p:nvSpPr>
        <p:spPr>
          <a:xfrm>
            <a:off x="9609251" y="1769532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0" name="Google Shape;960;p247"/>
          <p:cNvSpPr>
            <a:spLocks noGrp="1"/>
          </p:cNvSpPr>
          <p:nvPr>
            <p:ph type="pic" idx="6"/>
          </p:nvPr>
        </p:nvSpPr>
        <p:spPr>
          <a:xfrm>
            <a:off x="9609251" y="4195499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1" name="Google Shape;961;p247"/>
          <p:cNvSpPr>
            <a:spLocks noGrp="1"/>
          </p:cNvSpPr>
          <p:nvPr>
            <p:ph type="pic" idx="7"/>
          </p:nvPr>
        </p:nvSpPr>
        <p:spPr>
          <a:xfrm>
            <a:off x="5276636" y="4195499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9177308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S2" preserve="1">
  <p:cSld name="29_S2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22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5" name="Google Shape;125;p22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26" name="Google Shape;126;p226"/>
          <p:cNvSpPr>
            <a:spLocks noGrp="1"/>
          </p:cNvSpPr>
          <p:nvPr>
            <p:ph type="pic" idx="2"/>
          </p:nvPr>
        </p:nvSpPr>
        <p:spPr>
          <a:xfrm rot="1109790">
            <a:off x="385073" y="4070329"/>
            <a:ext cx="2686113" cy="180820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7" name="Google Shape;127;p226"/>
          <p:cNvSpPr>
            <a:spLocks noGrp="1"/>
          </p:cNvSpPr>
          <p:nvPr>
            <p:ph type="pic" idx="3"/>
          </p:nvPr>
        </p:nvSpPr>
        <p:spPr>
          <a:xfrm rot="-1382752">
            <a:off x="3109059" y="2204581"/>
            <a:ext cx="2796015" cy="1999575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8" name="Google Shape;128;p226"/>
          <p:cNvSpPr>
            <a:spLocks noGrp="1"/>
          </p:cNvSpPr>
          <p:nvPr>
            <p:ph type="pic" idx="4"/>
          </p:nvPr>
        </p:nvSpPr>
        <p:spPr>
          <a:xfrm rot="1800000">
            <a:off x="5751751" y="4056236"/>
            <a:ext cx="2590103" cy="165332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9" name="Google Shape;129;p226"/>
          <p:cNvSpPr>
            <a:spLocks noGrp="1"/>
          </p:cNvSpPr>
          <p:nvPr>
            <p:ph type="pic" idx="5"/>
          </p:nvPr>
        </p:nvSpPr>
        <p:spPr>
          <a:xfrm rot="-900000">
            <a:off x="8753529" y="2377706"/>
            <a:ext cx="2590103" cy="16533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19013211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37">
  <p:cSld name="1_S37">
    <p:spTree>
      <p:nvGrpSpPr>
        <p:cNvPr id="1" name="Shape 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" name="Google Shape;963;p248"/>
          <p:cNvSpPr>
            <a:spLocks noGrp="1"/>
          </p:cNvSpPr>
          <p:nvPr>
            <p:ph type="pic" idx="2"/>
          </p:nvPr>
        </p:nvSpPr>
        <p:spPr>
          <a:xfrm>
            <a:off x="1006779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4" name="Google Shape;964;p248"/>
          <p:cNvSpPr>
            <a:spLocks noGrp="1"/>
          </p:cNvSpPr>
          <p:nvPr>
            <p:ph type="pic" idx="3"/>
          </p:nvPr>
        </p:nvSpPr>
        <p:spPr>
          <a:xfrm>
            <a:off x="3842358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5" name="Google Shape;965;p248"/>
          <p:cNvSpPr>
            <a:spLocks noGrp="1"/>
          </p:cNvSpPr>
          <p:nvPr>
            <p:ph type="pic" idx="4"/>
          </p:nvPr>
        </p:nvSpPr>
        <p:spPr>
          <a:xfrm>
            <a:off x="6677935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6" name="Google Shape;966;p248"/>
          <p:cNvSpPr>
            <a:spLocks noGrp="1"/>
          </p:cNvSpPr>
          <p:nvPr>
            <p:ph type="pic" idx="5"/>
          </p:nvPr>
        </p:nvSpPr>
        <p:spPr>
          <a:xfrm>
            <a:off x="9513512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7" name="Google Shape;967;p24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8" name="Google Shape;968;p24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969" name="Google Shape;969;p248"/>
          <p:cNvSpPr>
            <a:spLocks noGrp="1"/>
          </p:cNvSpPr>
          <p:nvPr>
            <p:ph type="pic" idx="6"/>
          </p:nvPr>
        </p:nvSpPr>
        <p:spPr>
          <a:xfrm>
            <a:off x="1006779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0" name="Google Shape;970;p248"/>
          <p:cNvSpPr>
            <a:spLocks noGrp="1"/>
          </p:cNvSpPr>
          <p:nvPr>
            <p:ph type="pic" idx="7"/>
          </p:nvPr>
        </p:nvSpPr>
        <p:spPr>
          <a:xfrm>
            <a:off x="3842358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1" name="Google Shape;971;p248"/>
          <p:cNvSpPr>
            <a:spLocks noGrp="1"/>
          </p:cNvSpPr>
          <p:nvPr>
            <p:ph type="pic" idx="8"/>
          </p:nvPr>
        </p:nvSpPr>
        <p:spPr>
          <a:xfrm>
            <a:off x="6677935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2" name="Google Shape;972;p248"/>
          <p:cNvSpPr>
            <a:spLocks noGrp="1"/>
          </p:cNvSpPr>
          <p:nvPr>
            <p:ph type="pic" idx="9"/>
          </p:nvPr>
        </p:nvSpPr>
        <p:spPr>
          <a:xfrm>
            <a:off x="9513512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82973993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IMG">
  <p:cSld name="32_IMG">
    <p:spTree>
      <p:nvGrpSpPr>
        <p:cNvPr id="1" name="Shape 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" name="Google Shape;974;p249"/>
          <p:cNvSpPr>
            <a:spLocks noGrp="1"/>
          </p:cNvSpPr>
          <p:nvPr>
            <p:ph type="pic" idx="2"/>
          </p:nvPr>
        </p:nvSpPr>
        <p:spPr>
          <a:xfrm>
            <a:off x="4575425" y="1693333"/>
            <a:ext cx="7099484" cy="479841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5" name="Google Shape;975;p24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6" name="Google Shape;976;p24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65891871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IMG">
  <p:cSld name="33_IMG"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p250"/>
          <p:cNvSpPr>
            <a:spLocks noGrp="1"/>
          </p:cNvSpPr>
          <p:nvPr>
            <p:ph type="pic" idx="2"/>
          </p:nvPr>
        </p:nvSpPr>
        <p:spPr>
          <a:xfrm>
            <a:off x="517091" y="1534272"/>
            <a:ext cx="5505807" cy="309594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9" name="Google Shape;979;p250"/>
          <p:cNvSpPr>
            <a:spLocks noGrp="1"/>
          </p:cNvSpPr>
          <p:nvPr>
            <p:ph type="pic" idx="3"/>
          </p:nvPr>
        </p:nvSpPr>
        <p:spPr>
          <a:xfrm>
            <a:off x="6169105" y="1534272"/>
            <a:ext cx="5505807" cy="309594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0" name="Google Shape;980;p25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1" name="Google Shape;981;p25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1948447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IMG">
  <p:cSld name="34_IMG">
    <p:spTree>
      <p:nvGrpSpPr>
        <p:cNvPr id="1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251"/>
          <p:cNvSpPr>
            <a:spLocks noGrp="1"/>
          </p:cNvSpPr>
          <p:nvPr>
            <p:ph type="pic" idx="2"/>
          </p:nvPr>
        </p:nvSpPr>
        <p:spPr>
          <a:xfrm>
            <a:off x="517091" y="1523997"/>
            <a:ext cx="3695700" cy="34036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4" name="Google Shape;984;p251"/>
          <p:cNvSpPr>
            <a:spLocks noGrp="1"/>
          </p:cNvSpPr>
          <p:nvPr>
            <p:ph type="pic" idx="3"/>
          </p:nvPr>
        </p:nvSpPr>
        <p:spPr>
          <a:xfrm>
            <a:off x="4248150" y="1523997"/>
            <a:ext cx="3695700" cy="34036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5" name="Google Shape;985;p251"/>
          <p:cNvSpPr>
            <a:spLocks noGrp="1"/>
          </p:cNvSpPr>
          <p:nvPr>
            <p:ph type="pic" idx="4"/>
          </p:nvPr>
        </p:nvSpPr>
        <p:spPr>
          <a:xfrm>
            <a:off x="7979210" y="1523997"/>
            <a:ext cx="3695700" cy="34036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6" name="Google Shape;986;p251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7" name="Google Shape;987;p251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35829275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IMG">
  <p:cSld name="35_IMG">
    <p:spTree>
      <p:nvGrpSpPr>
        <p:cNvPr id="1" name="Shape 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" name="Google Shape;989;p252"/>
          <p:cNvSpPr>
            <a:spLocks noGrp="1"/>
          </p:cNvSpPr>
          <p:nvPr>
            <p:ph type="pic" idx="2"/>
          </p:nvPr>
        </p:nvSpPr>
        <p:spPr>
          <a:xfrm>
            <a:off x="508002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0" name="Google Shape;990;p252"/>
          <p:cNvSpPr>
            <a:spLocks noGrp="1"/>
          </p:cNvSpPr>
          <p:nvPr>
            <p:ph type="pic" idx="3"/>
          </p:nvPr>
        </p:nvSpPr>
        <p:spPr>
          <a:xfrm>
            <a:off x="8990354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1" name="Google Shape;991;p252"/>
          <p:cNvSpPr>
            <a:spLocks noGrp="1"/>
          </p:cNvSpPr>
          <p:nvPr>
            <p:ph type="pic" idx="4"/>
          </p:nvPr>
        </p:nvSpPr>
        <p:spPr>
          <a:xfrm>
            <a:off x="6162904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2" name="Google Shape;992;p252"/>
          <p:cNvSpPr>
            <a:spLocks noGrp="1"/>
          </p:cNvSpPr>
          <p:nvPr>
            <p:ph type="pic" idx="5"/>
          </p:nvPr>
        </p:nvSpPr>
        <p:spPr>
          <a:xfrm>
            <a:off x="3335453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3" name="Google Shape;993;p252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4" name="Google Shape;994;p252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76965262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IMG">
  <p:cSld name="36_IMG">
    <p:spTree>
      <p:nvGrpSpPr>
        <p:cNvPr id="1" name="Shape 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" name="Google Shape;996;p253"/>
          <p:cNvSpPr>
            <a:spLocks noGrp="1"/>
          </p:cNvSpPr>
          <p:nvPr>
            <p:ph type="pic" idx="2"/>
          </p:nvPr>
        </p:nvSpPr>
        <p:spPr>
          <a:xfrm>
            <a:off x="-1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7" name="Google Shape;997;p253"/>
          <p:cNvSpPr>
            <a:spLocks noGrp="1"/>
          </p:cNvSpPr>
          <p:nvPr>
            <p:ph type="pic" idx="3"/>
          </p:nvPr>
        </p:nvSpPr>
        <p:spPr>
          <a:xfrm>
            <a:off x="2444495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8" name="Google Shape;998;p253"/>
          <p:cNvSpPr>
            <a:spLocks noGrp="1"/>
          </p:cNvSpPr>
          <p:nvPr>
            <p:ph type="pic" idx="4"/>
          </p:nvPr>
        </p:nvSpPr>
        <p:spPr>
          <a:xfrm>
            <a:off x="4888991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9" name="Google Shape;999;p253"/>
          <p:cNvSpPr>
            <a:spLocks noGrp="1"/>
          </p:cNvSpPr>
          <p:nvPr>
            <p:ph type="pic" idx="5"/>
          </p:nvPr>
        </p:nvSpPr>
        <p:spPr>
          <a:xfrm>
            <a:off x="7333487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0" name="Google Shape;1000;p253"/>
          <p:cNvSpPr>
            <a:spLocks noGrp="1"/>
          </p:cNvSpPr>
          <p:nvPr>
            <p:ph type="pic" idx="6"/>
          </p:nvPr>
        </p:nvSpPr>
        <p:spPr>
          <a:xfrm>
            <a:off x="9777983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1" name="Google Shape;1001;p253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2" name="Google Shape;1002;p253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02113771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IMG">
  <p:cSld name="27_IMG">
    <p:spTree>
      <p:nvGrpSpPr>
        <p:cNvPr id="1" name="Shape 1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" name="Google Shape;1004;p254"/>
          <p:cNvSpPr>
            <a:spLocks noGrp="1"/>
          </p:cNvSpPr>
          <p:nvPr>
            <p:ph type="pic" idx="2"/>
          </p:nvPr>
        </p:nvSpPr>
        <p:spPr>
          <a:xfrm>
            <a:off x="533400" y="548640"/>
            <a:ext cx="5598160" cy="576072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5" name="Google Shape;1005;p254"/>
          <p:cNvSpPr>
            <a:spLocks noGrp="1"/>
          </p:cNvSpPr>
          <p:nvPr>
            <p:ph type="pic" idx="3"/>
          </p:nvPr>
        </p:nvSpPr>
        <p:spPr>
          <a:xfrm>
            <a:off x="8998857" y="548641"/>
            <a:ext cx="2649583" cy="2818675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6" name="Google Shape;1006;p254"/>
          <p:cNvSpPr>
            <a:spLocks noGrp="1"/>
          </p:cNvSpPr>
          <p:nvPr>
            <p:ph type="pic" idx="4"/>
          </p:nvPr>
        </p:nvSpPr>
        <p:spPr>
          <a:xfrm>
            <a:off x="6240418" y="3490445"/>
            <a:ext cx="2649583" cy="2818675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2488883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S14">
  <p:cSld name="18_S14">
    <p:spTree>
      <p:nvGrpSpPr>
        <p:cNvPr id="1" name="Shape 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255"/>
          <p:cNvSpPr>
            <a:spLocks noGrp="1"/>
          </p:cNvSpPr>
          <p:nvPr>
            <p:ph type="pic" idx="2"/>
          </p:nvPr>
        </p:nvSpPr>
        <p:spPr>
          <a:xfrm>
            <a:off x="508000" y="2918462"/>
            <a:ext cx="3048000" cy="1966805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9" name="Google Shape;1009;p25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0" name="Google Shape;1010;p25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11" name="Google Shape;1011;p255"/>
          <p:cNvSpPr>
            <a:spLocks noGrp="1"/>
          </p:cNvSpPr>
          <p:nvPr>
            <p:ph type="pic" idx="3"/>
          </p:nvPr>
        </p:nvSpPr>
        <p:spPr>
          <a:xfrm>
            <a:off x="2718976" y="3127761"/>
            <a:ext cx="6944277" cy="3549051"/>
          </a:xfrm>
          <a:prstGeom prst="rect">
            <a:avLst/>
          </a:prstGeom>
          <a:solidFill>
            <a:srgbClr val="E8E8E8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2" name="Google Shape;1012;p255"/>
          <p:cNvSpPr>
            <a:spLocks noGrp="1"/>
          </p:cNvSpPr>
          <p:nvPr>
            <p:ph type="pic" idx="4"/>
          </p:nvPr>
        </p:nvSpPr>
        <p:spPr>
          <a:xfrm>
            <a:off x="8636000" y="4443645"/>
            <a:ext cx="3556000" cy="2233169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1672226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S14">
  <p:cSld name="19_S14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" name="Google Shape;1014;p25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5" name="Google Shape;1015;p25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16" name="Google Shape;1016;p256"/>
          <p:cNvSpPr>
            <a:spLocks noGrp="1"/>
          </p:cNvSpPr>
          <p:nvPr>
            <p:ph type="pic" idx="2"/>
          </p:nvPr>
        </p:nvSpPr>
        <p:spPr>
          <a:xfrm>
            <a:off x="6096000" y="1893572"/>
            <a:ext cx="6096001" cy="44704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5256196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56">
  <p:cSld name="1_S56">
    <p:spTree>
      <p:nvGrpSpPr>
        <p:cNvPr id="1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Google Shape;1018;p257"/>
          <p:cNvSpPr txBox="1">
            <a:spLocks noGrp="1"/>
          </p:cNvSpPr>
          <p:nvPr>
            <p:ph type="body" idx="1"/>
          </p:nvPr>
        </p:nvSpPr>
        <p:spPr>
          <a:xfrm>
            <a:off x="6096000" y="1178427"/>
            <a:ext cx="5569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9" name="Google Shape;1019;p257"/>
          <p:cNvSpPr txBox="1">
            <a:spLocks noGrp="1"/>
          </p:cNvSpPr>
          <p:nvPr>
            <p:ph type="title"/>
          </p:nvPr>
        </p:nvSpPr>
        <p:spPr>
          <a:xfrm>
            <a:off x="6096000" y="455085"/>
            <a:ext cx="5569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A5A5A5"/>
              </a:buClr>
              <a:buSzPts val="2800"/>
              <a:buFont typeface="Roboto"/>
              <a:buNone/>
              <a:defRPr sz="3733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20" name="Google Shape;1020;p257"/>
          <p:cNvSpPr>
            <a:spLocks noGrp="1"/>
          </p:cNvSpPr>
          <p:nvPr>
            <p:ph type="pic" idx="2"/>
          </p:nvPr>
        </p:nvSpPr>
        <p:spPr>
          <a:xfrm>
            <a:off x="4204147" y="2220961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1" name="Google Shape;1021;p257"/>
          <p:cNvSpPr>
            <a:spLocks noGrp="1"/>
          </p:cNvSpPr>
          <p:nvPr>
            <p:ph type="pic" idx="3"/>
          </p:nvPr>
        </p:nvSpPr>
        <p:spPr>
          <a:xfrm>
            <a:off x="203200" y="2220961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2" name="Google Shape;1022;p257"/>
          <p:cNvSpPr>
            <a:spLocks noGrp="1"/>
          </p:cNvSpPr>
          <p:nvPr>
            <p:ph type="pic" idx="4"/>
          </p:nvPr>
        </p:nvSpPr>
        <p:spPr>
          <a:xfrm>
            <a:off x="2203673" y="177800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3" name="Google Shape;1023;p257"/>
          <p:cNvSpPr>
            <a:spLocks noGrp="1"/>
          </p:cNvSpPr>
          <p:nvPr>
            <p:ph type="pic" idx="5"/>
          </p:nvPr>
        </p:nvSpPr>
        <p:spPr>
          <a:xfrm>
            <a:off x="2203673" y="3530600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9553927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S2" preserve="1">
  <p:cSld name="18_S2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227"/>
          <p:cNvSpPr>
            <a:spLocks noGrp="1"/>
          </p:cNvSpPr>
          <p:nvPr>
            <p:ph type="pic" idx="2"/>
          </p:nvPr>
        </p:nvSpPr>
        <p:spPr>
          <a:xfrm>
            <a:off x="0" y="3421211"/>
            <a:ext cx="6096000" cy="343678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2" name="Google Shape;132;p227"/>
          <p:cNvSpPr>
            <a:spLocks noGrp="1"/>
          </p:cNvSpPr>
          <p:nvPr>
            <p:ph type="pic" idx="3"/>
          </p:nvPr>
        </p:nvSpPr>
        <p:spPr>
          <a:xfrm>
            <a:off x="6096000" y="0"/>
            <a:ext cx="6096000" cy="343678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82945220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S56">
  <p:cSld name="2_S56">
    <p:spTree>
      <p:nvGrpSpPr>
        <p:cNvPr id="1" name="Shape 1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Google Shape;1025;p258"/>
          <p:cNvSpPr txBox="1">
            <a:spLocks noGrp="1"/>
          </p:cNvSpPr>
          <p:nvPr>
            <p:ph type="body" idx="1"/>
          </p:nvPr>
        </p:nvSpPr>
        <p:spPr>
          <a:xfrm>
            <a:off x="6096000" y="1178427"/>
            <a:ext cx="5569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6" name="Google Shape;1026;p258"/>
          <p:cNvSpPr txBox="1">
            <a:spLocks noGrp="1"/>
          </p:cNvSpPr>
          <p:nvPr>
            <p:ph type="title"/>
          </p:nvPr>
        </p:nvSpPr>
        <p:spPr>
          <a:xfrm>
            <a:off x="6096000" y="455085"/>
            <a:ext cx="5569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A5A5A5"/>
              </a:buClr>
              <a:buSzPts val="2800"/>
              <a:buFont typeface="Roboto"/>
              <a:buNone/>
              <a:defRPr sz="3733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27" name="Google Shape;1027;p258"/>
          <p:cNvSpPr>
            <a:spLocks noGrp="1"/>
          </p:cNvSpPr>
          <p:nvPr>
            <p:ph type="pic" idx="2"/>
          </p:nvPr>
        </p:nvSpPr>
        <p:spPr>
          <a:xfrm>
            <a:off x="0" y="545083"/>
            <a:ext cx="4081080" cy="2382424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8" name="Google Shape;1028;p258"/>
          <p:cNvSpPr>
            <a:spLocks noGrp="1"/>
          </p:cNvSpPr>
          <p:nvPr>
            <p:ph type="pic" idx="3"/>
          </p:nvPr>
        </p:nvSpPr>
        <p:spPr>
          <a:xfrm>
            <a:off x="1794860" y="2247863"/>
            <a:ext cx="4081080" cy="2382424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9" name="Google Shape;1029;p258"/>
          <p:cNvSpPr>
            <a:spLocks noGrp="1"/>
          </p:cNvSpPr>
          <p:nvPr>
            <p:ph type="pic" idx="4"/>
          </p:nvPr>
        </p:nvSpPr>
        <p:spPr>
          <a:xfrm>
            <a:off x="3589720" y="3950643"/>
            <a:ext cx="4081080" cy="2382424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13147265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S14">
  <p:cSld name="8_S14">
    <p:spTree>
      <p:nvGrpSpPr>
        <p:cNvPr id="1" name="Shape 1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Google Shape;1031;p25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2" name="Google Shape;1032;p25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33" name="Google Shape;1033;p259"/>
          <p:cNvSpPr>
            <a:spLocks noGrp="1"/>
          </p:cNvSpPr>
          <p:nvPr>
            <p:ph type="pic" idx="2"/>
          </p:nvPr>
        </p:nvSpPr>
        <p:spPr>
          <a:xfrm>
            <a:off x="6248401" y="1866900"/>
            <a:ext cx="5417417" cy="2743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4" name="Google Shape;1034;p259"/>
          <p:cNvSpPr>
            <a:spLocks noGrp="1"/>
          </p:cNvSpPr>
          <p:nvPr>
            <p:ph type="pic" idx="3"/>
          </p:nvPr>
        </p:nvSpPr>
        <p:spPr>
          <a:xfrm>
            <a:off x="508000" y="1866900"/>
            <a:ext cx="5419200" cy="2743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1276126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S14">
  <p:cSld name="20_S14">
    <p:spTree>
      <p:nvGrpSpPr>
        <p:cNvPr id="1" name="Shape 1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" name="Google Shape;1036;p260"/>
          <p:cNvSpPr>
            <a:spLocks noGrp="1"/>
          </p:cNvSpPr>
          <p:nvPr>
            <p:ph type="pic" idx="2"/>
          </p:nvPr>
        </p:nvSpPr>
        <p:spPr>
          <a:xfrm>
            <a:off x="517093" y="1867710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7" name="Google Shape;1037;p26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8" name="Google Shape;1038;p26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39" name="Google Shape;1039;p260"/>
          <p:cNvSpPr>
            <a:spLocks noGrp="1"/>
          </p:cNvSpPr>
          <p:nvPr>
            <p:ph type="pic" idx="3"/>
          </p:nvPr>
        </p:nvSpPr>
        <p:spPr>
          <a:xfrm>
            <a:off x="3306547" y="4137498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0" name="Google Shape;1040;p260"/>
          <p:cNvSpPr>
            <a:spLocks noGrp="1"/>
          </p:cNvSpPr>
          <p:nvPr>
            <p:ph type="pic" idx="4"/>
          </p:nvPr>
        </p:nvSpPr>
        <p:spPr>
          <a:xfrm>
            <a:off x="8885455" y="4137498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1" name="Google Shape;1041;p260"/>
          <p:cNvSpPr>
            <a:spLocks noGrp="1"/>
          </p:cNvSpPr>
          <p:nvPr>
            <p:ph type="pic" idx="5"/>
          </p:nvPr>
        </p:nvSpPr>
        <p:spPr>
          <a:xfrm>
            <a:off x="6096001" y="1867710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9714171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2">
  <p:cSld name="1_S2">
    <p:spTree>
      <p:nvGrpSpPr>
        <p:cNvPr id="1" name="Shape 1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" name="Google Shape;1043;p26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4" name="Google Shape;1044;p26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45" name="Google Shape;1045;p261"/>
          <p:cNvSpPr>
            <a:spLocks noGrp="1"/>
          </p:cNvSpPr>
          <p:nvPr>
            <p:ph type="pic" idx="2"/>
          </p:nvPr>
        </p:nvSpPr>
        <p:spPr>
          <a:xfrm>
            <a:off x="508000" y="1866900"/>
            <a:ext cx="3556001" cy="450849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6" name="Google Shape;1046;p261"/>
          <p:cNvSpPr>
            <a:spLocks noGrp="1"/>
          </p:cNvSpPr>
          <p:nvPr>
            <p:ph type="pic" idx="3"/>
          </p:nvPr>
        </p:nvSpPr>
        <p:spPr>
          <a:xfrm>
            <a:off x="4270808" y="1866901"/>
            <a:ext cx="3632201" cy="225424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7" name="Google Shape;1047;p261"/>
          <p:cNvSpPr>
            <a:spLocks noGrp="1"/>
          </p:cNvSpPr>
          <p:nvPr>
            <p:ph type="pic" idx="4"/>
          </p:nvPr>
        </p:nvSpPr>
        <p:spPr>
          <a:xfrm>
            <a:off x="8109817" y="1866900"/>
            <a:ext cx="3556001" cy="450849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12079184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1">
  <p:cSld name="S1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70565302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Slide">
  <p:cSld name="14_Title Slide">
    <p:spTree>
      <p:nvGrpSpPr>
        <p:cNvPr id="1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" name="Google Shape;1050;p263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51" name="Google Shape;1051;p263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21189829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5">
  <p:cSld name="S5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192"/>
          <p:cNvSpPr>
            <a:spLocks noGrp="1"/>
          </p:cNvSpPr>
          <p:nvPr>
            <p:ph type="pic" idx="2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14630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01000977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3 Images - Horizontal">
  <p:cSld name="3_3 Images - Horizontal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193"/>
          <p:cNvSpPr>
            <a:spLocks noGrp="1"/>
          </p:cNvSpPr>
          <p:nvPr>
            <p:ph type="pic" idx="2"/>
          </p:nvPr>
        </p:nvSpPr>
        <p:spPr>
          <a:xfrm>
            <a:off x="-1" y="-4"/>
            <a:ext cx="12192000" cy="68580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32590383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 31">
  <p:cSld name="L 31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194"/>
          <p:cNvSpPr>
            <a:spLocks noGrp="1"/>
          </p:cNvSpPr>
          <p:nvPr>
            <p:ph type="pic" idx="2"/>
          </p:nvPr>
        </p:nvSpPr>
        <p:spPr>
          <a:xfrm>
            <a:off x="914400" y="1198641"/>
            <a:ext cx="4460725" cy="4460720"/>
          </a:xfrm>
          <a:prstGeom prst="ellipse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91425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7F7F7F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70259309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S43">
  <p:cSld name="3_S43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195"/>
          <p:cNvSpPr>
            <a:spLocks noGrp="1"/>
          </p:cNvSpPr>
          <p:nvPr>
            <p:ph type="pic" idx="2"/>
          </p:nvPr>
        </p:nvSpPr>
        <p:spPr>
          <a:xfrm>
            <a:off x="0" y="1"/>
            <a:ext cx="12192000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" name="Google Shape;18;p195"/>
          <p:cNvSpPr>
            <a:spLocks noGrp="1"/>
          </p:cNvSpPr>
          <p:nvPr>
            <p:ph type="pic" idx="3"/>
          </p:nvPr>
        </p:nvSpPr>
        <p:spPr>
          <a:xfrm>
            <a:off x="1016000" y="1957010"/>
            <a:ext cx="3386667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413198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S14" preserve="1">
  <p:cSld name="22_S14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28"/>
          <p:cNvSpPr>
            <a:spLocks noGrp="1"/>
          </p:cNvSpPr>
          <p:nvPr>
            <p:ph type="pic" idx="2"/>
          </p:nvPr>
        </p:nvSpPr>
        <p:spPr>
          <a:xfrm>
            <a:off x="508000" y="3343152"/>
            <a:ext cx="3759200" cy="303224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5" name="Google Shape;135;p22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6" name="Google Shape;136;p22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37" name="Google Shape;137;p228"/>
          <p:cNvSpPr>
            <a:spLocks noGrp="1"/>
          </p:cNvSpPr>
          <p:nvPr>
            <p:ph type="pic" idx="3"/>
          </p:nvPr>
        </p:nvSpPr>
        <p:spPr>
          <a:xfrm>
            <a:off x="2997200" y="2108200"/>
            <a:ext cx="2540000" cy="2048816"/>
          </a:xfrm>
          <a:prstGeom prst="rect">
            <a:avLst/>
          </a:prstGeom>
          <a:solidFill>
            <a:srgbClr val="F2F2F2"/>
          </a:solidFill>
          <a:ln w="381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8" name="Google Shape;138;p228"/>
          <p:cNvSpPr>
            <a:spLocks noGrp="1"/>
          </p:cNvSpPr>
          <p:nvPr>
            <p:ph type="pic" idx="4"/>
          </p:nvPr>
        </p:nvSpPr>
        <p:spPr>
          <a:xfrm>
            <a:off x="4064000" y="3860732"/>
            <a:ext cx="2540000" cy="2048816"/>
          </a:xfrm>
          <a:prstGeom prst="rect">
            <a:avLst/>
          </a:prstGeom>
          <a:solidFill>
            <a:srgbClr val="F2F2F2"/>
          </a:solidFill>
          <a:ln w="381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4349740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_6">
  <p:cSld name="C_6">
    <p:bg>
      <p:bgPr>
        <a:solidFill>
          <a:schemeClr val="lt1"/>
        </a:solidFill>
        <a:effectLst/>
      </p:bgPr>
    </p:bg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196"/>
          <p:cNvSpPr>
            <a:spLocks noGrp="1"/>
          </p:cNvSpPr>
          <p:nvPr>
            <p:ph type="pic" idx="2"/>
          </p:nvPr>
        </p:nvSpPr>
        <p:spPr>
          <a:xfrm>
            <a:off x="533399" y="476251"/>
            <a:ext cx="5624512" cy="3024188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1548000" rIns="91425" bIns="45700" anchor="ctr" anchorCtr="0">
            <a:noAutofit/>
          </a:bodyPr>
          <a:lstStyle>
            <a:lvl1pPr marR="0" lvl="0" algn="ctr" rtl="0">
              <a:spcBef>
                <a:spcPts val="640"/>
              </a:spcBef>
              <a:spcAft>
                <a:spcPts val="0"/>
              </a:spcAft>
              <a:buClr>
                <a:srgbClr val="5B5B5B"/>
              </a:buClr>
              <a:buSzPts val="2400"/>
              <a:buFont typeface="Arial"/>
              <a:buNone/>
              <a:defRPr sz="3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5290703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_6">
  <p:cSld name="1_C_6">
    <p:bg>
      <p:bgPr>
        <a:solidFill>
          <a:schemeClr val="lt1"/>
        </a:solidFill>
        <a:effectLst/>
      </p:bgPr>
    </p:bg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197"/>
          <p:cNvSpPr>
            <a:spLocks noGrp="1"/>
          </p:cNvSpPr>
          <p:nvPr>
            <p:ph type="pic" idx="2"/>
          </p:nvPr>
        </p:nvSpPr>
        <p:spPr>
          <a:xfrm>
            <a:off x="0" y="0"/>
            <a:ext cx="53848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1548000" rIns="91425" bIns="45700" anchor="ctr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1243180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S43">
  <p:cSld name="4_S43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198"/>
          <p:cNvSpPr>
            <a:spLocks noGrp="1"/>
          </p:cNvSpPr>
          <p:nvPr>
            <p:ph type="pic" idx="2"/>
          </p:nvPr>
        </p:nvSpPr>
        <p:spPr>
          <a:xfrm>
            <a:off x="0" y="1"/>
            <a:ext cx="12192000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64920875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">
  <p:cSld name="7_Title Slide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199"/>
          <p:cNvSpPr>
            <a:spLocks noGrp="1"/>
          </p:cNvSpPr>
          <p:nvPr>
            <p:ph type="pic" idx="2"/>
          </p:nvPr>
        </p:nvSpPr>
        <p:spPr>
          <a:xfrm>
            <a:off x="0" y="0"/>
            <a:ext cx="6099859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365750" anchor="b" anchorCtr="0">
            <a:noAutofit/>
          </a:bodyPr>
          <a:lstStyle>
            <a:lvl1pPr marR="0" lvl="0" algn="ctr" rtl="0">
              <a:spcBef>
                <a:spcPts val="400"/>
              </a:spcBef>
              <a:spcAft>
                <a:spcPts val="0"/>
              </a:spcAft>
              <a:buClr>
                <a:srgbClr val="A5A5A5"/>
              </a:buClr>
              <a:buSzPts val="1500"/>
              <a:buFont typeface="Arial"/>
              <a:buNone/>
              <a:defRPr sz="20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44835484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S2">
  <p:cSld name="25_S2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200"/>
          <p:cNvSpPr>
            <a:spLocks noGrp="1"/>
          </p:cNvSpPr>
          <p:nvPr>
            <p:ph type="pic" idx="2"/>
          </p:nvPr>
        </p:nvSpPr>
        <p:spPr>
          <a:xfrm>
            <a:off x="0" y="1"/>
            <a:ext cx="70104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4979407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3 Images - Horizontal">
  <p:cSld name="2_3 Images - Horizontal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201"/>
          <p:cNvSpPr>
            <a:spLocks noGrp="1"/>
          </p:cNvSpPr>
          <p:nvPr>
            <p:ph type="pic" idx="2"/>
          </p:nvPr>
        </p:nvSpPr>
        <p:spPr>
          <a:xfrm>
            <a:off x="0" y="3"/>
            <a:ext cx="12192000" cy="6857999"/>
          </a:xfrm>
          <a:prstGeom prst="rect">
            <a:avLst/>
          </a:prstGeom>
          <a:solidFill>
            <a:srgbClr val="F2F2F2">
              <a:alpha val="69803"/>
            </a:srgbClr>
          </a:solidFill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R="0" lvl="0" algn="ctr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7878475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S43">
  <p:cSld name="2_S43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202"/>
          <p:cNvSpPr>
            <a:spLocks noGrp="1"/>
          </p:cNvSpPr>
          <p:nvPr>
            <p:ph type="pic" idx="2"/>
          </p:nvPr>
        </p:nvSpPr>
        <p:spPr>
          <a:xfrm>
            <a:off x="0" y="477035"/>
            <a:ext cx="12192000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5356375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S2">
  <p:cSld name="12_S2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203"/>
          <p:cNvSpPr>
            <a:spLocks noGrp="1"/>
          </p:cNvSpPr>
          <p:nvPr>
            <p:ph type="pic" idx="2"/>
          </p:nvPr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1251737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S2">
  <p:cSld name="15_S2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20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7" name="Google Shape;37;p20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38" name="Google Shape;38;p204"/>
          <p:cNvSpPr>
            <a:spLocks noGrp="1"/>
          </p:cNvSpPr>
          <p:nvPr>
            <p:ph type="pic" idx="2"/>
          </p:nvPr>
        </p:nvSpPr>
        <p:spPr>
          <a:xfrm>
            <a:off x="0" y="3835400"/>
            <a:ext cx="12192000" cy="30226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" name="Google Shape;39;p204"/>
          <p:cNvSpPr>
            <a:spLocks noGrp="1"/>
          </p:cNvSpPr>
          <p:nvPr>
            <p:ph type="pic" idx="3"/>
          </p:nvPr>
        </p:nvSpPr>
        <p:spPr>
          <a:xfrm>
            <a:off x="508000" y="1496181"/>
            <a:ext cx="4707467" cy="4707467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40975890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S2">
  <p:cSld name="16_S2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20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2" name="Google Shape;42;p20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43" name="Google Shape;43;p205"/>
          <p:cNvSpPr>
            <a:spLocks noGrp="1"/>
          </p:cNvSpPr>
          <p:nvPr>
            <p:ph type="pic" idx="2"/>
          </p:nvPr>
        </p:nvSpPr>
        <p:spPr>
          <a:xfrm>
            <a:off x="5569817" y="2717800"/>
            <a:ext cx="6622183" cy="274561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4" name="Google Shape;44;p205"/>
          <p:cNvSpPr>
            <a:spLocks noGrp="1"/>
          </p:cNvSpPr>
          <p:nvPr>
            <p:ph type="pic" idx="3"/>
          </p:nvPr>
        </p:nvSpPr>
        <p:spPr>
          <a:xfrm>
            <a:off x="7612600" y="1409434"/>
            <a:ext cx="2536613" cy="2536613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5" name="Google Shape;45;p205"/>
          <p:cNvSpPr>
            <a:spLocks noGrp="1"/>
          </p:cNvSpPr>
          <p:nvPr>
            <p:ph type="pic" idx="4"/>
          </p:nvPr>
        </p:nvSpPr>
        <p:spPr>
          <a:xfrm>
            <a:off x="7612600" y="3986107"/>
            <a:ext cx="2536613" cy="2536613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013504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S14" preserve="1">
  <p:cSld name="23_S14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22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1" name="Google Shape;141;p22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42" name="Google Shape;142;p229"/>
          <p:cNvSpPr>
            <a:spLocks noGrp="1"/>
          </p:cNvSpPr>
          <p:nvPr>
            <p:ph type="pic" idx="2"/>
          </p:nvPr>
        </p:nvSpPr>
        <p:spPr>
          <a:xfrm>
            <a:off x="6748377" y="4605984"/>
            <a:ext cx="2540000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3" name="Google Shape;143;p229"/>
          <p:cNvSpPr>
            <a:spLocks noGrp="1"/>
          </p:cNvSpPr>
          <p:nvPr>
            <p:ph type="pic" idx="3"/>
          </p:nvPr>
        </p:nvSpPr>
        <p:spPr>
          <a:xfrm>
            <a:off x="5535951" y="2668635"/>
            <a:ext cx="2838027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4" name="Google Shape;144;p229"/>
          <p:cNvSpPr>
            <a:spLocks noGrp="1"/>
          </p:cNvSpPr>
          <p:nvPr>
            <p:ph type="pic" idx="4"/>
          </p:nvPr>
        </p:nvSpPr>
        <p:spPr>
          <a:xfrm>
            <a:off x="8018377" y="1669627"/>
            <a:ext cx="2540000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5" name="Google Shape;145;p229"/>
          <p:cNvSpPr>
            <a:spLocks noGrp="1"/>
          </p:cNvSpPr>
          <p:nvPr>
            <p:ph type="pic" idx="5"/>
          </p:nvPr>
        </p:nvSpPr>
        <p:spPr>
          <a:xfrm>
            <a:off x="9125817" y="3422159"/>
            <a:ext cx="2540000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25482102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S2">
  <p:cSld name="13_S2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206"/>
          <p:cNvSpPr>
            <a:spLocks noGrp="1"/>
          </p:cNvSpPr>
          <p:nvPr>
            <p:ph type="pic" idx="2"/>
          </p:nvPr>
        </p:nvSpPr>
        <p:spPr>
          <a:xfrm>
            <a:off x="0" y="1"/>
            <a:ext cx="60960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8" name="Google Shape;48;p206"/>
          <p:cNvSpPr>
            <a:spLocks noGrp="1"/>
          </p:cNvSpPr>
          <p:nvPr>
            <p:ph type="pic" idx="3"/>
          </p:nvPr>
        </p:nvSpPr>
        <p:spPr>
          <a:xfrm>
            <a:off x="4562544" y="1895544"/>
            <a:ext cx="3066912" cy="3066912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0543766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S2">
  <p:cSld name="19_S2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207"/>
          <p:cNvSpPr>
            <a:spLocks noGrp="1"/>
          </p:cNvSpPr>
          <p:nvPr>
            <p:ph type="pic" idx="2"/>
          </p:nvPr>
        </p:nvSpPr>
        <p:spPr>
          <a:xfrm>
            <a:off x="6096000" y="1"/>
            <a:ext cx="60960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1" name="Google Shape;51;p207"/>
          <p:cNvSpPr>
            <a:spLocks noGrp="1"/>
          </p:cNvSpPr>
          <p:nvPr>
            <p:ph type="pic" idx="3"/>
          </p:nvPr>
        </p:nvSpPr>
        <p:spPr>
          <a:xfrm>
            <a:off x="4562544" y="1895544"/>
            <a:ext cx="3066912" cy="3066912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9884486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09">
  <p:cSld name="Pic09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208"/>
          <p:cNvSpPr>
            <a:spLocks noGrp="1"/>
          </p:cNvSpPr>
          <p:nvPr>
            <p:ph type="pic" idx="2"/>
          </p:nvPr>
        </p:nvSpPr>
        <p:spPr>
          <a:xfrm>
            <a:off x="508003" y="1955546"/>
            <a:ext cx="5280760" cy="4301321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4" name="Google Shape;54;p20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5" name="Google Shape;55;p20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76925461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Pic09">
  <p:cSld name="1_Pic09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20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" name="Google Shape;58;p20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59" name="Google Shape;59;p209"/>
          <p:cNvSpPr>
            <a:spLocks noGrp="1"/>
          </p:cNvSpPr>
          <p:nvPr>
            <p:ph type="pic" idx="2"/>
          </p:nvPr>
        </p:nvSpPr>
        <p:spPr>
          <a:xfrm>
            <a:off x="540842" y="1847851"/>
            <a:ext cx="5059860" cy="4546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1548000" rIns="91425" bIns="45700" anchor="ctr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2653381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11">
  <p:cSld name="Pic11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210"/>
          <p:cNvSpPr>
            <a:spLocks noGrp="1"/>
          </p:cNvSpPr>
          <p:nvPr>
            <p:ph type="pic" idx="2"/>
          </p:nvPr>
        </p:nvSpPr>
        <p:spPr>
          <a:xfrm>
            <a:off x="6385124" y="1955546"/>
            <a:ext cx="5280696" cy="4301321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62" name="Google Shape;62;p21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63" name="Google Shape;63;p21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65258839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S2">
  <p:cSld name="11_S2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211"/>
          <p:cNvSpPr>
            <a:spLocks noGrp="1"/>
          </p:cNvSpPr>
          <p:nvPr>
            <p:ph type="pic" idx="2"/>
          </p:nvPr>
        </p:nvSpPr>
        <p:spPr>
          <a:xfrm>
            <a:off x="0" y="508654"/>
            <a:ext cx="12192000" cy="584069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7243776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S2">
  <p:cSld name="31_S2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21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68" name="Google Shape;68;p21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69" name="Google Shape;69;p212"/>
          <p:cNvSpPr>
            <a:spLocks noGrp="1"/>
          </p:cNvSpPr>
          <p:nvPr>
            <p:ph type="pic" idx="2"/>
          </p:nvPr>
        </p:nvSpPr>
        <p:spPr>
          <a:xfrm>
            <a:off x="4983983" y="2050975"/>
            <a:ext cx="2224035" cy="414226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187"/>
              </a:spcBef>
              <a:spcAft>
                <a:spcPts val="0"/>
              </a:spcAft>
              <a:buClr>
                <a:srgbClr val="5B5B5B"/>
              </a:buClr>
              <a:buSzPts val="700"/>
              <a:buFont typeface="Arial"/>
              <a:buNone/>
              <a:defRPr sz="9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38656825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S2">
  <p:cSld name="20_S2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21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2" name="Google Shape;72;p21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73" name="Google Shape;73;p213"/>
          <p:cNvSpPr>
            <a:spLocks noGrp="1"/>
          </p:cNvSpPr>
          <p:nvPr>
            <p:ph type="pic" idx="2"/>
          </p:nvPr>
        </p:nvSpPr>
        <p:spPr>
          <a:xfrm>
            <a:off x="7772151" y="1608668"/>
            <a:ext cx="3893667" cy="499687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1008000" rIns="0" bIns="274300" anchor="ctr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5B5B5B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42762179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S2">
  <p:cSld name="33_S2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21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" name="Google Shape;76;p21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81972533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S31">
  <p:cSld name="7_S31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216"/>
          <p:cNvSpPr>
            <a:spLocks noGrp="1"/>
          </p:cNvSpPr>
          <p:nvPr>
            <p:ph type="pic" idx="2"/>
          </p:nvPr>
        </p:nvSpPr>
        <p:spPr>
          <a:xfrm>
            <a:off x="3" y="0"/>
            <a:ext cx="5079997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4557353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S14" preserve="1">
  <p:cSld name="24_S14"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230"/>
          <p:cNvSpPr>
            <a:spLocks noGrp="1"/>
          </p:cNvSpPr>
          <p:nvPr>
            <p:ph type="pic" idx="2"/>
          </p:nvPr>
        </p:nvSpPr>
        <p:spPr>
          <a:xfrm>
            <a:off x="8128001" y="1938984"/>
            <a:ext cx="3537817" cy="2048816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8" name="Google Shape;148;p230"/>
          <p:cNvSpPr>
            <a:spLocks noGrp="1"/>
          </p:cNvSpPr>
          <p:nvPr>
            <p:ph type="pic" idx="3"/>
          </p:nvPr>
        </p:nvSpPr>
        <p:spPr>
          <a:xfrm>
            <a:off x="508001" y="1938984"/>
            <a:ext cx="3537817" cy="2048816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9" name="Google Shape;149;p23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0" name="Google Shape;150;p23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51" name="Google Shape;151;p230"/>
          <p:cNvSpPr>
            <a:spLocks noGrp="1"/>
          </p:cNvSpPr>
          <p:nvPr>
            <p:ph type="pic" idx="4"/>
          </p:nvPr>
        </p:nvSpPr>
        <p:spPr>
          <a:xfrm>
            <a:off x="3555237" y="3835400"/>
            <a:ext cx="5080000" cy="2556816"/>
          </a:xfrm>
          <a:prstGeom prst="rect">
            <a:avLst/>
          </a:prstGeom>
          <a:solidFill>
            <a:srgbClr val="F2F2F2"/>
          </a:solidFill>
          <a:ln w="127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24384962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S31">
  <p:cSld name="6_S31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217"/>
          <p:cNvSpPr>
            <a:spLocks noGrp="1"/>
          </p:cNvSpPr>
          <p:nvPr>
            <p:ph type="pic" idx="2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85" name="Google Shape;85;p217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86" name="Google Shape;86;p217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oboto"/>
              <a:buNone/>
              <a:defRPr sz="48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9617082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S31">
  <p:cSld name="9_S31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218"/>
          <p:cNvSpPr>
            <a:spLocks noGrp="1"/>
          </p:cNvSpPr>
          <p:nvPr>
            <p:ph type="pic" idx="2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71684533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S31">
  <p:cSld name="8_S31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219"/>
          <p:cNvSpPr>
            <a:spLocks noGrp="1"/>
          </p:cNvSpPr>
          <p:nvPr>
            <p:ph type="pic" idx="2"/>
          </p:nvPr>
        </p:nvSpPr>
        <p:spPr>
          <a:xfrm>
            <a:off x="0" y="846668"/>
            <a:ext cx="12192000" cy="516466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5727728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S2">
  <p:cSld name="14_S2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220"/>
          <p:cNvSpPr>
            <a:spLocks noGrp="1"/>
          </p:cNvSpPr>
          <p:nvPr>
            <p:ph type="pic" idx="2"/>
          </p:nvPr>
        </p:nvSpPr>
        <p:spPr>
          <a:xfrm>
            <a:off x="6096000" y="1"/>
            <a:ext cx="60960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3" name="Google Shape;93;p220"/>
          <p:cNvSpPr>
            <a:spLocks noGrp="1"/>
          </p:cNvSpPr>
          <p:nvPr>
            <p:ph type="pic" idx="3"/>
          </p:nvPr>
        </p:nvSpPr>
        <p:spPr>
          <a:xfrm>
            <a:off x="7247467" y="1532465"/>
            <a:ext cx="3793067" cy="3793067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5400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3886364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S2">
  <p:cSld name="17_S2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22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" name="Google Shape;96;p22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97" name="Google Shape;97;p221"/>
          <p:cNvSpPr>
            <a:spLocks noGrp="1"/>
          </p:cNvSpPr>
          <p:nvPr>
            <p:ph type="pic" idx="2"/>
          </p:nvPr>
        </p:nvSpPr>
        <p:spPr>
          <a:xfrm>
            <a:off x="508000" y="1940560"/>
            <a:ext cx="4350701" cy="43440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2957271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S2">
  <p:cSld name="22_S2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22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" name="Google Shape;100;p22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1" name="Google Shape;101;p222"/>
          <p:cNvSpPr>
            <a:spLocks noGrp="1"/>
          </p:cNvSpPr>
          <p:nvPr>
            <p:ph type="pic" idx="2"/>
          </p:nvPr>
        </p:nvSpPr>
        <p:spPr>
          <a:xfrm flipH="1">
            <a:off x="507999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" name="Google Shape;102;p222"/>
          <p:cNvSpPr>
            <a:spLocks noGrp="1"/>
          </p:cNvSpPr>
          <p:nvPr>
            <p:ph type="pic" idx="3"/>
          </p:nvPr>
        </p:nvSpPr>
        <p:spPr>
          <a:xfrm>
            <a:off x="3445381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" name="Google Shape;103;p222"/>
          <p:cNvSpPr>
            <a:spLocks noGrp="1"/>
          </p:cNvSpPr>
          <p:nvPr>
            <p:ph type="pic" idx="4"/>
          </p:nvPr>
        </p:nvSpPr>
        <p:spPr>
          <a:xfrm>
            <a:off x="6382761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" name="Google Shape;104;p222"/>
          <p:cNvSpPr>
            <a:spLocks noGrp="1"/>
          </p:cNvSpPr>
          <p:nvPr>
            <p:ph type="pic" idx="5"/>
          </p:nvPr>
        </p:nvSpPr>
        <p:spPr>
          <a:xfrm>
            <a:off x="9320142" y="2108201"/>
            <a:ext cx="2345676" cy="188595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5371042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S2">
  <p:cSld name="23_S2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22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7" name="Google Shape;107;p22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8" name="Google Shape;108;p223"/>
          <p:cNvSpPr>
            <a:spLocks noGrp="1"/>
          </p:cNvSpPr>
          <p:nvPr>
            <p:ph type="pic" idx="2"/>
          </p:nvPr>
        </p:nvSpPr>
        <p:spPr>
          <a:xfrm>
            <a:off x="2979936" y="3053437"/>
            <a:ext cx="2100064" cy="2100064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9" name="Google Shape;109;p223"/>
          <p:cNvSpPr>
            <a:spLocks noGrp="1"/>
          </p:cNvSpPr>
          <p:nvPr>
            <p:ph type="pic" idx="3"/>
          </p:nvPr>
        </p:nvSpPr>
        <p:spPr>
          <a:xfrm>
            <a:off x="508001" y="3053194"/>
            <a:ext cx="2095132" cy="2095132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0" name="Google Shape;110;p223"/>
          <p:cNvSpPr>
            <a:spLocks noGrp="1"/>
          </p:cNvSpPr>
          <p:nvPr>
            <p:ph type="pic" idx="4"/>
          </p:nvPr>
        </p:nvSpPr>
        <p:spPr>
          <a:xfrm>
            <a:off x="1729252" y="1803400"/>
            <a:ext cx="2096017" cy="2096019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1" name="Google Shape;111;p223"/>
          <p:cNvSpPr>
            <a:spLocks noGrp="1"/>
          </p:cNvSpPr>
          <p:nvPr>
            <p:ph type="pic" idx="5"/>
          </p:nvPr>
        </p:nvSpPr>
        <p:spPr>
          <a:xfrm>
            <a:off x="1731419" y="4276989"/>
            <a:ext cx="2098411" cy="2098412"/>
          </a:xfrm>
          <a:prstGeom prst="rect">
            <a:avLst/>
          </a:prstGeom>
          <a:solidFill>
            <a:srgbClr val="E8E8E8"/>
          </a:solidFill>
          <a:ln w="1270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67671794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S2">
  <p:cSld name="24_S2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22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4" name="Google Shape;114;p22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15" name="Google Shape;115;p224"/>
          <p:cNvSpPr>
            <a:spLocks noGrp="1"/>
          </p:cNvSpPr>
          <p:nvPr>
            <p:ph type="pic" idx="2"/>
          </p:nvPr>
        </p:nvSpPr>
        <p:spPr>
          <a:xfrm>
            <a:off x="2540149" y="3079712"/>
            <a:ext cx="1814799" cy="2076488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133"/>
              </a:spcBef>
              <a:spcAft>
                <a:spcPts val="0"/>
              </a:spcAft>
              <a:buClr>
                <a:srgbClr val="5B5B5B"/>
              </a:buClr>
              <a:buSzPts val="500"/>
              <a:buFont typeface="Arial"/>
              <a:buNone/>
              <a:defRPr sz="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6" name="Google Shape;116;p224"/>
          <p:cNvSpPr>
            <a:spLocks noGrp="1"/>
          </p:cNvSpPr>
          <p:nvPr>
            <p:ph type="pic" idx="3"/>
          </p:nvPr>
        </p:nvSpPr>
        <p:spPr>
          <a:xfrm>
            <a:off x="6180898" y="3079712"/>
            <a:ext cx="1814799" cy="2076488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133"/>
              </a:spcBef>
              <a:spcAft>
                <a:spcPts val="0"/>
              </a:spcAft>
              <a:buClr>
                <a:srgbClr val="5B5B5B"/>
              </a:buClr>
              <a:buSzPts val="500"/>
              <a:buFont typeface="Arial"/>
              <a:buNone/>
              <a:defRPr sz="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17" name="Google Shape;117;p224"/>
          <p:cNvSpPr>
            <a:spLocks noGrp="1"/>
          </p:cNvSpPr>
          <p:nvPr>
            <p:ph type="pic" idx="4"/>
          </p:nvPr>
        </p:nvSpPr>
        <p:spPr>
          <a:xfrm>
            <a:off x="9821647" y="3079712"/>
            <a:ext cx="1814799" cy="2076488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133"/>
              </a:spcBef>
              <a:spcAft>
                <a:spcPts val="0"/>
              </a:spcAft>
              <a:buClr>
                <a:srgbClr val="5B5B5B"/>
              </a:buClr>
              <a:buSzPts val="500"/>
              <a:buFont typeface="Arial"/>
              <a:buNone/>
              <a:defRPr sz="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0676472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S2">
  <p:cSld name="28_S2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22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0" name="Google Shape;120;p22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21" name="Google Shape;121;p225"/>
          <p:cNvSpPr>
            <a:spLocks noGrp="1"/>
          </p:cNvSpPr>
          <p:nvPr>
            <p:ph type="pic" idx="2"/>
          </p:nvPr>
        </p:nvSpPr>
        <p:spPr>
          <a:xfrm>
            <a:off x="-961" y="4404743"/>
            <a:ext cx="2509327" cy="245295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5B5B5B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2" name="Google Shape;122;p225"/>
          <p:cNvSpPr>
            <a:spLocks noGrp="1"/>
          </p:cNvSpPr>
          <p:nvPr>
            <p:ph type="pic" idx="3"/>
          </p:nvPr>
        </p:nvSpPr>
        <p:spPr>
          <a:xfrm>
            <a:off x="8482133" y="1676057"/>
            <a:ext cx="3709868" cy="4902265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16466692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S2">
  <p:cSld name="29_S2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22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5" name="Google Shape;125;p22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26" name="Google Shape;126;p226"/>
          <p:cNvSpPr>
            <a:spLocks noGrp="1"/>
          </p:cNvSpPr>
          <p:nvPr>
            <p:ph type="pic" idx="2"/>
          </p:nvPr>
        </p:nvSpPr>
        <p:spPr>
          <a:xfrm rot="1109790">
            <a:off x="385073" y="4070329"/>
            <a:ext cx="2686113" cy="180820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7" name="Google Shape;127;p226"/>
          <p:cNvSpPr>
            <a:spLocks noGrp="1"/>
          </p:cNvSpPr>
          <p:nvPr>
            <p:ph type="pic" idx="3"/>
          </p:nvPr>
        </p:nvSpPr>
        <p:spPr>
          <a:xfrm rot="-1382752">
            <a:off x="3109059" y="2204581"/>
            <a:ext cx="2796015" cy="1999575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8" name="Google Shape;128;p226"/>
          <p:cNvSpPr>
            <a:spLocks noGrp="1"/>
          </p:cNvSpPr>
          <p:nvPr>
            <p:ph type="pic" idx="4"/>
          </p:nvPr>
        </p:nvSpPr>
        <p:spPr>
          <a:xfrm rot="1800000">
            <a:off x="5751751" y="4056236"/>
            <a:ext cx="2590103" cy="165332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9" name="Google Shape;129;p226"/>
          <p:cNvSpPr>
            <a:spLocks noGrp="1"/>
          </p:cNvSpPr>
          <p:nvPr>
            <p:ph type="pic" idx="5"/>
          </p:nvPr>
        </p:nvSpPr>
        <p:spPr>
          <a:xfrm rot="-900000">
            <a:off x="8753529" y="2377706"/>
            <a:ext cx="2590103" cy="16533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821213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S2" preserve="1">
  <p:cSld name="30_S2"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231"/>
          <p:cNvSpPr>
            <a:spLocks noGrp="1"/>
          </p:cNvSpPr>
          <p:nvPr>
            <p:ph type="pic" idx="2"/>
          </p:nvPr>
        </p:nvSpPr>
        <p:spPr>
          <a:xfrm>
            <a:off x="0" y="2330557"/>
            <a:ext cx="6197600" cy="353684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4" name="Google Shape;154;p231"/>
          <p:cNvSpPr>
            <a:spLocks noGrp="1"/>
          </p:cNvSpPr>
          <p:nvPr>
            <p:ph type="pic" idx="3"/>
          </p:nvPr>
        </p:nvSpPr>
        <p:spPr>
          <a:xfrm>
            <a:off x="1608111" y="2608288"/>
            <a:ext cx="2981379" cy="2981379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5" name="Google Shape;155;p23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6" name="Google Shape;156;p23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83538258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S14">
  <p:cSld name="22_S14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28"/>
          <p:cNvSpPr>
            <a:spLocks noGrp="1"/>
          </p:cNvSpPr>
          <p:nvPr>
            <p:ph type="pic" idx="2"/>
          </p:nvPr>
        </p:nvSpPr>
        <p:spPr>
          <a:xfrm>
            <a:off x="508000" y="3343152"/>
            <a:ext cx="3759200" cy="303224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5" name="Google Shape;135;p22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6" name="Google Shape;136;p22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37" name="Google Shape;137;p228"/>
          <p:cNvSpPr>
            <a:spLocks noGrp="1"/>
          </p:cNvSpPr>
          <p:nvPr>
            <p:ph type="pic" idx="3"/>
          </p:nvPr>
        </p:nvSpPr>
        <p:spPr>
          <a:xfrm>
            <a:off x="2997200" y="2108200"/>
            <a:ext cx="2540000" cy="2048816"/>
          </a:xfrm>
          <a:prstGeom prst="rect">
            <a:avLst/>
          </a:prstGeom>
          <a:solidFill>
            <a:srgbClr val="F2F2F2"/>
          </a:solidFill>
          <a:ln w="381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38" name="Google Shape;138;p228"/>
          <p:cNvSpPr>
            <a:spLocks noGrp="1"/>
          </p:cNvSpPr>
          <p:nvPr>
            <p:ph type="pic" idx="4"/>
          </p:nvPr>
        </p:nvSpPr>
        <p:spPr>
          <a:xfrm>
            <a:off x="4064000" y="3860732"/>
            <a:ext cx="2540000" cy="2048816"/>
          </a:xfrm>
          <a:prstGeom prst="rect">
            <a:avLst/>
          </a:prstGeom>
          <a:solidFill>
            <a:srgbClr val="F2F2F2"/>
          </a:solidFill>
          <a:ln w="3810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79660301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S14">
  <p:cSld name="23_S14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22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1" name="Google Shape;141;p22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42" name="Google Shape;142;p229"/>
          <p:cNvSpPr>
            <a:spLocks noGrp="1"/>
          </p:cNvSpPr>
          <p:nvPr>
            <p:ph type="pic" idx="2"/>
          </p:nvPr>
        </p:nvSpPr>
        <p:spPr>
          <a:xfrm>
            <a:off x="6748377" y="4605984"/>
            <a:ext cx="2540000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3" name="Google Shape;143;p229"/>
          <p:cNvSpPr>
            <a:spLocks noGrp="1"/>
          </p:cNvSpPr>
          <p:nvPr>
            <p:ph type="pic" idx="3"/>
          </p:nvPr>
        </p:nvSpPr>
        <p:spPr>
          <a:xfrm>
            <a:off x="5535951" y="2668635"/>
            <a:ext cx="2838027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4" name="Google Shape;144;p229"/>
          <p:cNvSpPr>
            <a:spLocks noGrp="1"/>
          </p:cNvSpPr>
          <p:nvPr>
            <p:ph type="pic" idx="4"/>
          </p:nvPr>
        </p:nvSpPr>
        <p:spPr>
          <a:xfrm>
            <a:off x="8018377" y="1669627"/>
            <a:ext cx="2540000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5" name="Google Shape;145;p229"/>
          <p:cNvSpPr>
            <a:spLocks noGrp="1"/>
          </p:cNvSpPr>
          <p:nvPr>
            <p:ph type="pic" idx="5"/>
          </p:nvPr>
        </p:nvSpPr>
        <p:spPr>
          <a:xfrm>
            <a:off x="9125817" y="3422159"/>
            <a:ext cx="2540000" cy="2048816"/>
          </a:xfrm>
          <a:prstGeom prst="rect">
            <a:avLst/>
          </a:prstGeom>
          <a:solidFill>
            <a:srgbClr val="F2F2F2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23847558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S14">
  <p:cSld name="24_S14"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230"/>
          <p:cNvSpPr>
            <a:spLocks noGrp="1"/>
          </p:cNvSpPr>
          <p:nvPr>
            <p:ph type="pic" idx="2"/>
          </p:nvPr>
        </p:nvSpPr>
        <p:spPr>
          <a:xfrm>
            <a:off x="8128001" y="1938984"/>
            <a:ext cx="3537817" cy="2048816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8" name="Google Shape;148;p230"/>
          <p:cNvSpPr>
            <a:spLocks noGrp="1"/>
          </p:cNvSpPr>
          <p:nvPr>
            <p:ph type="pic" idx="3"/>
          </p:nvPr>
        </p:nvSpPr>
        <p:spPr>
          <a:xfrm>
            <a:off x="508001" y="1938984"/>
            <a:ext cx="3537817" cy="2048816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49" name="Google Shape;149;p23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0" name="Google Shape;150;p23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51" name="Google Shape;151;p230"/>
          <p:cNvSpPr>
            <a:spLocks noGrp="1"/>
          </p:cNvSpPr>
          <p:nvPr>
            <p:ph type="pic" idx="4"/>
          </p:nvPr>
        </p:nvSpPr>
        <p:spPr>
          <a:xfrm>
            <a:off x="3555237" y="3835400"/>
            <a:ext cx="5080000" cy="2556816"/>
          </a:xfrm>
          <a:prstGeom prst="rect">
            <a:avLst/>
          </a:prstGeom>
          <a:solidFill>
            <a:srgbClr val="F2F2F2"/>
          </a:solidFill>
          <a:ln w="127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74332171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S2">
  <p:cSld name="30_S2"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231"/>
          <p:cNvSpPr>
            <a:spLocks noGrp="1"/>
          </p:cNvSpPr>
          <p:nvPr>
            <p:ph type="pic" idx="2"/>
          </p:nvPr>
        </p:nvSpPr>
        <p:spPr>
          <a:xfrm>
            <a:off x="0" y="2330557"/>
            <a:ext cx="6197600" cy="353684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4" name="Google Shape;154;p231"/>
          <p:cNvSpPr>
            <a:spLocks noGrp="1"/>
          </p:cNvSpPr>
          <p:nvPr>
            <p:ph type="pic" idx="3"/>
          </p:nvPr>
        </p:nvSpPr>
        <p:spPr>
          <a:xfrm>
            <a:off x="1608111" y="2608288"/>
            <a:ext cx="2981379" cy="2981379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5" name="Google Shape;155;p23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6" name="Google Shape;156;p23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05814772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S2">
  <p:cSld name="32_S2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p23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9" name="Google Shape;159;p23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60" name="Google Shape;160;p232"/>
          <p:cNvSpPr>
            <a:spLocks noGrp="1"/>
          </p:cNvSpPr>
          <p:nvPr>
            <p:ph type="pic" idx="2"/>
          </p:nvPr>
        </p:nvSpPr>
        <p:spPr>
          <a:xfrm>
            <a:off x="512298" y="1472266"/>
            <a:ext cx="4640657" cy="49657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5023557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S14">
  <p:cSld name="11_S14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3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63" name="Google Shape;163;p23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64" name="Google Shape;164;p233"/>
          <p:cNvSpPr>
            <a:spLocks noGrp="1"/>
          </p:cNvSpPr>
          <p:nvPr>
            <p:ph type="pic" idx="2"/>
          </p:nvPr>
        </p:nvSpPr>
        <p:spPr>
          <a:xfrm>
            <a:off x="1036407" y="2064815"/>
            <a:ext cx="4097104" cy="4097104"/>
          </a:xfrm>
          <a:prstGeom prst="ellipse">
            <a:avLst/>
          </a:prstGeom>
          <a:solidFill>
            <a:srgbClr val="E8E8E8"/>
          </a:solidFill>
          <a:ln w="9525" cap="flat" cmpd="sng">
            <a:solidFill>
              <a:srgbClr val="5B5B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10058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74879357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eam">
  <p:cSld name="4_Team"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166;p234"/>
          <p:cNvSpPr>
            <a:spLocks noGrp="1"/>
          </p:cNvSpPr>
          <p:nvPr>
            <p:ph type="pic" idx="2"/>
          </p:nvPr>
        </p:nvSpPr>
        <p:spPr>
          <a:xfrm>
            <a:off x="1270000" y="1310728"/>
            <a:ext cx="3556000" cy="3556000"/>
          </a:xfrm>
          <a:prstGeom prst="ellipse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82295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67" name="Google Shape;167;p234"/>
          <p:cNvSpPr txBox="1">
            <a:spLocks noGrp="1"/>
          </p:cNvSpPr>
          <p:nvPr>
            <p:ph type="body" idx="1"/>
          </p:nvPr>
        </p:nvSpPr>
        <p:spPr>
          <a:xfrm>
            <a:off x="6282266" y="1178429"/>
            <a:ext cx="6214535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68" name="Google Shape;168;p234"/>
          <p:cNvSpPr txBox="1">
            <a:spLocks noGrp="1"/>
          </p:cNvSpPr>
          <p:nvPr>
            <p:ph type="title"/>
          </p:nvPr>
        </p:nvSpPr>
        <p:spPr>
          <a:xfrm>
            <a:off x="6282266" y="455086"/>
            <a:ext cx="6214535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1766338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eam">
  <p:cSld name="1_Team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235"/>
          <p:cNvSpPr>
            <a:spLocks noGrp="1"/>
          </p:cNvSpPr>
          <p:nvPr>
            <p:ph type="pic" idx="2"/>
          </p:nvPr>
        </p:nvSpPr>
        <p:spPr>
          <a:xfrm>
            <a:off x="3486213" y="2277026"/>
            <a:ext cx="2426209" cy="2426209"/>
          </a:xfrm>
          <a:prstGeom prst="rect">
            <a:avLst/>
          </a:prstGeom>
          <a:solidFill>
            <a:srgbClr val="E8E8E8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1" name="Google Shape;171;p235"/>
          <p:cNvSpPr>
            <a:spLocks noGrp="1"/>
          </p:cNvSpPr>
          <p:nvPr>
            <p:ph type="pic" idx="3"/>
          </p:nvPr>
        </p:nvSpPr>
        <p:spPr>
          <a:xfrm>
            <a:off x="6275022" y="2277026"/>
            <a:ext cx="2426209" cy="2426209"/>
          </a:xfrm>
          <a:prstGeom prst="rect">
            <a:avLst/>
          </a:prstGeom>
          <a:solidFill>
            <a:srgbClr val="E8E8E8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2" name="Google Shape;172;p23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3" name="Google Shape;173;p23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9829314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eam">
  <p:cSld name="9_Team"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p236"/>
          <p:cNvSpPr>
            <a:spLocks noGrp="1"/>
          </p:cNvSpPr>
          <p:nvPr>
            <p:ph type="pic" idx="2"/>
          </p:nvPr>
        </p:nvSpPr>
        <p:spPr>
          <a:xfrm>
            <a:off x="1320941" y="1799326"/>
            <a:ext cx="4426147" cy="2468540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6" name="Google Shape;176;p236"/>
          <p:cNvSpPr>
            <a:spLocks noGrp="1"/>
          </p:cNvSpPr>
          <p:nvPr>
            <p:ph type="pic" idx="3"/>
          </p:nvPr>
        </p:nvSpPr>
        <p:spPr>
          <a:xfrm>
            <a:off x="6445055" y="1799326"/>
            <a:ext cx="4426147" cy="2468540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7" name="Google Shape;177;p23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8" name="Google Shape;178;p23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56714187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eam">
  <p:cSld name="10_Team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237"/>
          <p:cNvSpPr>
            <a:spLocks noGrp="1"/>
          </p:cNvSpPr>
          <p:nvPr>
            <p:ph type="pic" idx="2"/>
          </p:nvPr>
        </p:nvSpPr>
        <p:spPr>
          <a:xfrm>
            <a:off x="737913" y="1799326"/>
            <a:ext cx="3169307" cy="246854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1" name="Google Shape;181;p237"/>
          <p:cNvSpPr>
            <a:spLocks noGrp="1"/>
          </p:cNvSpPr>
          <p:nvPr>
            <p:ph type="pic" idx="3"/>
          </p:nvPr>
        </p:nvSpPr>
        <p:spPr>
          <a:xfrm>
            <a:off x="4502255" y="1799326"/>
            <a:ext cx="3169307" cy="246854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2" name="Google Shape;182;p237"/>
          <p:cNvSpPr>
            <a:spLocks noGrp="1"/>
          </p:cNvSpPr>
          <p:nvPr>
            <p:ph type="pic" idx="4"/>
          </p:nvPr>
        </p:nvSpPr>
        <p:spPr>
          <a:xfrm>
            <a:off x="8266596" y="1799326"/>
            <a:ext cx="3169307" cy="246854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3" name="Google Shape;183;p237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4" name="Google Shape;184;p237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90191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S43" preserve="1">
  <p:cSld name="3_S43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195"/>
          <p:cNvSpPr>
            <a:spLocks noGrp="1"/>
          </p:cNvSpPr>
          <p:nvPr>
            <p:ph type="pic" idx="2"/>
          </p:nvPr>
        </p:nvSpPr>
        <p:spPr>
          <a:xfrm>
            <a:off x="0" y="1"/>
            <a:ext cx="12192000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" name="Google Shape;18;p195"/>
          <p:cNvSpPr>
            <a:spLocks noGrp="1"/>
          </p:cNvSpPr>
          <p:nvPr>
            <p:ph type="pic" idx="3"/>
          </p:nvPr>
        </p:nvSpPr>
        <p:spPr>
          <a:xfrm>
            <a:off x="1016000" y="1957010"/>
            <a:ext cx="3386667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485687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S2" preserve="1">
  <p:cSld name="32_S2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p23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59" name="Google Shape;159;p23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60" name="Google Shape;160;p232"/>
          <p:cNvSpPr>
            <a:spLocks noGrp="1"/>
          </p:cNvSpPr>
          <p:nvPr>
            <p:ph type="pic" idx="2"/>
          </p:nvPr>
        </p:nvSpPr>
        <p:spPr>
          <a:xfrm>
            <a:off x="512298" y="1472266"/>
            <a:ext cx="4640657" cy="49657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35680389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eam">
  <p:cSld name="11_Team"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238"/>
          <p:cNvSpPr>
            <a:spLocks noGrp="1"/>
          </p:cNvSpPr>
          <p:nvPr>
            <p:ph type="pic" idx="2"/>
          </p:nvPr>
        </p:nvSpPr>
        <p:spPr>
          <a:xfrm>
            <a:off x="528658" y="1532470"/>
            <a:ext cx="3587820" cy="246854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7" name="Google Shape;187;p238"/>
          <p:cNvSpPr>
            <a:spLocks noGrp="1"/>
          </p:cNvSpPr>
          <p:nvPr>
            <p:ph type="pic" idx="3"/>
          </p:nvPr>
        </p:nvSpPr>
        <p:spPr>
          <a:xfrm>
            <a:off x="4292998" y="1532470"/>
            <a:ext cx="3587823" cy="246854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8" name="Google Shape;188;p238"/>
          <p:cNvSpPr>
            <a:spLocks noGrp="1"/>
          </p:cNvSpPr>
          <p:nvPr>
            <p:ph type="pic" idx="4"/>
          </p:nvPr>
        </p:nvSpPr>
        <p:spPr>
          <a:xfrm>
            <a:off x="8057342" y="1532470"/>
            <a:ext cx="3587821" cy="246854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9" name="Google Shape;189;p23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0" name="Google Shape;190;p23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0367517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eam">
  <p:cSld name="14_Team"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239"/>
          <p:cNvSpPr>
            <a:spLocks noGrp="1"/>
          </p:cNvSpPr>
          <p:nvPr>
            <p:ph type="pic" idx="2"/>
          </p:nvPr>
        </p:nvSpPr>
        <p:spPr>
          <a:xfrm>
            <a:off x="809925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3" name="Google Shape;193;p239"/>
          <p:cNvSpPr>
            <a:spLocks noGrp="1"/>
          </p:cNvSpPr>
          <p:nvPr>
            <p:ph type="pic" idx="3"/>
          </p:nvPr>
        </p:nvSpPr>
        <p:spPr>
          <a:xfrm>
            <a:off x="3490773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4" name="Google Shape;194;p239"/>
          <p:cNvSpPr>
            <a:spLocks noGrp="1"/>
          </p:cNvSpPr>
          <p:nvPr>
            <p:ph type="pic" idx="4"/>
          </p:nvPr>
        </p:nvSpPr>
        <p:spPr>
          <a:xfrm>
            <a:off x="6171621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5" name="Google Shape;195;p239"/>
          <p:cNvSpPr>
            <a:spLocks noGrp="1"/>
          </p:cNvSpPr>
          <p:nvPr>
            <p:ph type="pic" idx="5"/>
          </p:nvPr>
        </p:nvSpPr>
        <p:spPr>
          <a:xfrm>
            <a:off x="8852471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6" name="Google Shape;196;p23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7" name="Google Shape;197;p23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61039426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S14">
  <p:cSld name="9_S14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24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0" name="Google Shape;200;p24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201" name="Google Shape;201;p240"/>
          <p:cNvSpPr>
            <a:spLocks noGrp="1"/>
          </p:cNvSpPr>
          <p:nvPr>
            <p:ph type="pic" idx="2"/>
          </p:nvPr>
        </p:nvSpPr>
        <p:spPr>
          <a:xfrm>
            <a:off x="920146" y="2200908"/>
            <a:ext cx="1817309" cy="181730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" name="Google Shape;202;p240"/>
          <p:cNvSpPr>
            <a:spLocks noGrp="1"/>
          </p:cNvSpPr>
          <p:nvPr>
            <p:ph type="pic" idx="3"/>
          </p:nvPr>
        </p:nvSpPr>
        <p:spPr>
          <a:xfrm>
            <a:off x="6335080" y="2182714"/>
            <a:ext cx="2332533" cy="2332533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3" name="Google Shape;203;p240"/>
          <p:cNvSpPr>
            <a:spLocks noGrp="1"/>
          </p:cNvSpPr>
          <p:nvPr>
            <p:ph type="pic" idx="4"/>
          </p:nvPr>
        </p:nvSpPr>
        <p:spPr>
          <a:xfrm>
            <a:off x="3365135" y="3584434"/>
            <a:ext cx="2599877" cy="2599877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4" name="Google Shape;204;p240"/>
          <p:cNvSpPr>
            <a:spLocks noGrp="1"/>
          </p:cNvSpPr>
          <p:nvPr>
            <p:ph type="pic" idx="5"/>
          </p:nvPr>
        </p:nvSpPr>
        <p:spPr>
          <a:xfrm>
            <a:off x="9331904" y="4370636"/>
            <a:ext cx="2011429" cy="201142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2698328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S14">
  <p:cSld name="10_S14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24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07" name="Google Shape;207;p241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208" name="Google Shape;208;p241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209" name="Google Shape;209;p241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0" name="Google Shape;210;p241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211" name="Google Shape;211;p241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212" name="Google Shape;212;p241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3" name="Google Shape;213;p241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4" name="Google Shape;214;p241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5" name="Google Shape;215;p241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6" name="Google Shape;216;p241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7" name="Google Shape;217;p241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8" name="Google Shape;218;p241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9" name="Google Shape;219;p241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0" name="Google Shape;220;p241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1" name="Google Shape;221;p241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2" name="Google Shape;222;p241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3" name="Google Shape;223;p241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4" name="Google Shape;224;p241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5" name="Google Shape;225;p241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6" name="Google Shape;226;p241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7" name="Google Shape;227;p241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8" name="Google Shape;228;p241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9" name="Google Shape;229;p241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0" name="Google Shape;230;p241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1" name="Google Shape;231;p241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2" name="Google Shape;232;p241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3" name="Google Shape;233;p241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4" name="Google Shape;234;p241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5" name="Google Shape;235;p241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6" name="Google Shape;236;p241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7" name="Google Shape;237;p241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8" name="Google Shape;238;p241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9" name="Google Shape;239;p241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0" name="Google Shape;240;p241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1" name="Google Shape;241;p241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2" name="Google Shape;242;p241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3" name="Google Shape;243;p241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4" name="Google Shape;244;p241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5" name="Google Shape;245;p241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6" name="Google Shape;246;p241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7" name="Google Shape;247;p241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8" name="Google Shape;248;p241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9" name="Google Shape;249;p241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0" name="Google Shape;250;p241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1" name="Google Shape;251;p241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2" name="Google Shape;252;p241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3" name="Google Shape;253;p241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4" name="Google Shape;254;p241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5" name="Google Shape;255;p241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6" name="Google Shape;256;p241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7" name="Google Shape;257;p241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8" name="Google Shape;258;p241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9" name="Google Shape;259;p241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0" name="Google Shape;260;p241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1" name="Google Shape;261;p241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2" name="Google Shape;262;p241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3" name="Google Shape;263;p241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264" name="Google Shape;264;p241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265" name="Google Shape;265;p241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266" name="Google Shape;266;p241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267" name="Google Shape;267;p241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68" name="Google Shape;268;p241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69" name="Google Shape;269;p241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0" name="Google Shape;270;p241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1" name="Google Shape;271;p241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2" name="Google Shape;272;p241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3" name="Google Shape;273;p241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4" name="Google Shape;274;p241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5" name="Google Shape;275;p241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6" name="Google Shape;276;p241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7" name="Google Shape;277;p241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8" name="Google Shape;278;p241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9" name="Google Shape;279;p241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280" name="Google Shape;280;p241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281" name="Google Shape;281;p241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282" name="Google Shape;282;p241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283" name="Google Shape;283;p241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4" name="Google Shape;284;p241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5" name="Google Shape;285;p241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6" name="Google Shape;286;p241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7" name="Google Shape;287;p241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8" name="Google Shape;288;p241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9" name="Google Shape;289;p241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0" name="Google Shape;290;p241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1" name="Google Shape;291;p241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2" name="Google Shape;292;p241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3" name="Google Shape;293;p241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4" name="Google Shape;294;p241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5" name="Google Shape;295;p241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6" name="Google Shape;296;p241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7" name="Google Shape;297;p241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8" name="Google Shape;298;p241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299" name="Google Shape;299;p241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300" name="Google Shape;300;p241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1" name="Google Shape;301;p241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2" name="Google Shape;302;p241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3" name="Google Shape;303;p241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4" name="Google Shape;304;p241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5" name="Google Shape;305;p241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6" name="Google Shape;306;p241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7" name="Google Shape;307;p241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8" name="Google Shape;308;p241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9" name="Google Shape;309;p241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0" name="Google Shape;310;p241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1" name="Google Shape;311;p241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2" name="Google Shape;312;p241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3" name="Google Shape;313;p241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4" name="Google Shape;314;p241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5" name="Google Shape;315;p241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6" name="Google Shape;316;p241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7" name="Google Shape;317;p241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8" name="Google Shape;318;p241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9" name="Google Shape;319;p241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0" name="Google Shape;320;p241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1" name="Google Shape;321;p241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2" name="Google Shape;322;p241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3" name="Google Shape;323;p241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4" name="Google Shape;324;p241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5" name="Google Shape;325;p241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6" name="Google Shape;326;p241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7" name="Google Shape;327;p241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8" name="Google Shape;328;p241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9" name="Google Shape;329;p241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0" name="Google Shape;330;p241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1" name="Google Shape;331;p241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2" name="Google Shape;332;p241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3" name="Google Shape;333;p241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4" name="Google Shape;334;p241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5" name="Google Shape;335;p241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6" name="Google Shape;336;p241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7" name="Google Shape;337;p241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8" name="Google Shape;338;p241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9" name="Google Shape;339;p241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0" name="Google Shape;340;p241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1" name="Google Shape;341;p241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2" name="Google Shape;342;p241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3" name="Google Shape;343;p241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4" name="Google Shape;344;p241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5" name="Google Shape;345;p241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6" name="Google Shape;346;p241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7" name="Google Shape;347;p241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8" name="Google Shape;348;p241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9" name="Google Shape;349;p241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0" name="Google Shape;350;p241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1" name="Google Shape;351;p241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2" name="Google Shape;352;p241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3" name="Google Shape;353;p241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4" name="Google Shape;354;p241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5" name="Google Shape;355;p241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6" name="Google Shape;356;p241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7" name="Google Shape;357;p241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8" name="Google Shape;358;p241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9" name="Google Shape;359;p241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0" name="Google Shape;360;p241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1" name="Google Shape;361;p241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2" name="Google Shape;362;p241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3" name="Google Shape;363;p241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4" name="Google Shape;364;p241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5" name="Google Shape;365;p241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6" name="Google Shape;366;p241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367" name="Google Shape;367;p241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368" name="Google Shape;368;p241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369" name="Google Shape;369;p241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370" name="Google Shape;370;p241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371" name="Google Shape;371;p241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2" name="Google Shape;372;p241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3" name="Google Shape;373;p241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4" name="Google Shape;374;p241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5" name="Google Shape;375;p241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6" name="Google Shape;376;p241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7" name="Google Shape;377;p241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8" name="Google Shape;378;p241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9" name="Google Shape;379;p241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80" name="Google Shape;380;p241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81" name="Google Shape;381;p241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382" name="Google Shape;382;p24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3" name="Google Shape;383;p24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384" name="Google Shape;384;p241"/>
          <p:cNvSpPr>
            <a:spLocks noGrp="1"/>
          </p:cNvSpPr>
          <p:nvPr>
            <p:ph type="pic" idx="2"/>
          </p:nvPr>
        </p:nvSpPr>
        <p:spPr>
          <a:xfrm>
            <a:off x="920146" y="2200908"/>
            <a:ext cx="1817309" cy="1817309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5" name="Google Shape;385;p241"/>
          <p:cNvSpPr>
            <a:spLocks noGrp="1"/>
          </p:cNvSpPr>
          <p:nvPr>
            <p:ph type="pic" idx="3"/>
          </p:nvPr>
        </p:nvSpPr>
        <p:spPr>
          <a:xfrm>
            <a:off x="6335080" y="2182714"/>
            <a:ext cx="2332533" cy="2332533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6" name="Google Shape;386;p241"/>
          <p:cNvSpPr>
            <a:spLocks noGrp="1"/>
          </p:cNvSpPr>
          <p:nvPr>
            <p:ph type="pic" idx="4"/>
          </p:nvPr>
        </p:nvSpPr>
        <p:spPr>
          <a:xfrm>
            <a:off x="3365135" y="3584434"/>
            <a:ext cx="2599877" cy="2599877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7" name="Google Shape;387;p241"/>
          <p:cNvSpPr>
            <a:spLocks noGrp="1"/>
          </p:cNvSpPr>
          <p:nvPr>
            <p:ph type="pic" idx="5"/>
          </p:nvPr>
        </p:nvSpPr>
        <p:spPr>
          <a:xfrm>
            <a:off x="9331904" y="4370636"/>
            <a:ext cx="2011429" cy="2011429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30001411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S38">
  <p:cSld name="4_S38"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Google Shape;389;p242"/>
          <p:cNvSpPr>
            <a:spLocks noGrp="1"/>
          </p:cNvSpPr>
          <p:nvPr>
            <p:ph type="pic" idx="2"/>
          </p:nvPr>
        </p:nvSpPr>
        <p:spPr>
          <a:xfrm>
            <a:off x="6498256" y="1956463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0" name="Google Shape;390;p24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1" name="Google Shape;391;p24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392" name="Google Shape;392;p242"/>
          <p:cNvSpPr>
            <a:spLocks noGrp="1"/>
          </p:cNvSpPr>
          <p:nvPr>
            <p:ph type="pic" idx="3"/>
          </p:nvPr>
        </p:nvSpPr>
        <p:spPr>
          <a:xfrm>
            <a:off x="508000" y="1956463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3" name="Google Shape;393;p242"/>
          <p:cNvSpPr>
            <a:spLocks noGrp="1"/>
          </p:cNvSpPr>
          <p:nvPr>
            <p:ph type="pic" idx="4"/>
          </p:nvPr>
        </p:nvSpPr>
        <p:spPr>
          <a:xfrm>
            <a:off x="9493383" y="3910216"/>
            <a:ext cx="2172435" cy="2369152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4" name="Google Shape;394;p242"/>
          <p:cNvSpPr>
            <a:spLocks noGrp="1"/>
          </p:cNvSpPr>
          <p:nvPr>
            <p:ph type="pic" idx="5"/>
          </p:nvPr>
        </p:nvSpPr>
        <p:spPr>
          <a:xfrm>
            <a:off x="3503128" y="3909192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98985412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S38">
  <p:cSld name="8_S38">
    <p:spTree>
      <p:nvGrpSpPr>
        <p:cNvPr id="1" name="Shape 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" name="Google Shape;396;p24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397" name="Google Shape;397;p243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398" name="Google Shape;398;p243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399" name="Google Shape;399;p243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0" name="Google Shape;400;p243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401" name="Google Shape;401;p243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402" name="Google Shape;402;p243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3" name="Google Shape;403;p243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4" name="Google Shape;404;p243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5" name="Google Shape;405;p243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6" name="Google Shape;406;p243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7" name="Google Shape;407;p243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8" name="Google Shape;408;p243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9" name="Google Shape;409;p243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0" name="Google Shape;410;p243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1" name="Google Shape;411;p243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2" name="Google Shape;412;p243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3" name="Google Shape;413;p243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4" name="Google Shape;414;p243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5" name="Google Shape;415;p243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6" name="Google Shape;416;p243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7" name="Google Shape;417;p243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8" name="Google Shape;418;p243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9" name="Google Shape;419;p243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0" name="Google Shape;420;p243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1" name="Google Shape;421;p243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2" name="Google Shape;422;p243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3" name="Google Shape;423;p243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4" name="Google Shape;424;p243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5" name="Google Shape;425;p243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6" name="Google Shape;426;p243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7" name="Google Shape;427;p243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8" name="Google Shape;428;p243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9" name="Google Shape;429;p243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0" name="Google Shape;430;p243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1" name="Google Shape;431;p243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2" name="Google Shape;432;p243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3" name="Google Shape;433;p243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4" name="Google Shape;434;p243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5" name="Google Shape;435;p243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6" name="Google Shape;436;p243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7" name="Google Shape;437;p243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8" name="Google Shape;438;p243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9" name="Google Shape;439;p243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0" name="Google Shape;440;p243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1" name="Google Shape;441;p243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2" name="Google Shape;442;p243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3" name="Google Shape;443;p243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4" name="Google Shape;444;p243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5" name="Google Shape;445;p243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6" name="Google Shape;446;p243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7" name="Google Shape;447;p243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8" name="Google Shape;448;p243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9" name="Google Shape;449;p243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0" name="Google Shape;450;p243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1" name="Google Shape;451;p243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2" name="Google Shape;452;p243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3" name="Google Shape;453;p243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454" name="Google Shape;454;p243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455" name="Google Shape;455;p243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456" name="Google Shape;456;p243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457" name="Google Shape;457;p243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58" name="Google Shape;458;p243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59" name="Google Shape;459;p243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0" name="Google Shape;460;p243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1" name="Google Shape;461;p243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2" name="Google Shape;462;p243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3" name="Google Shape;463;p243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4" name="Google Shape;464;p243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5" name="Google Shape;465;p243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6" name="Google Shape;466;p243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7" name="Google Shape;467;p243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8" name="Google Shape;468;p243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9" name="Google Shape;469;p243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470" name="Google Shape;470;p243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471" name="Google Shape;471;p243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472" name="Google Shape;472;p243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473" name="Google Shape;473;p243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4" name="Google Shape;474;p243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5" name="Google Shape;475;p243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6" name="Google Shape;476;p243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7" name="Google Shape;477;p243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8" name="Google Shape;478;p243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9" name="Google Shape;479;p243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0" name="Google Shape;480;p243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1" name="Google Shape;481;p243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2" name="Google Shape;482;p243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3" name="Google Shape;483;p243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4" name="Google Shape;484;p243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5" name="Google Shape;485;p243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6" name="Google Shape;486;p243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7" name="Google Shape;487;p243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8" name="Google Shape;488;p243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489" name="Google Shape;489;p243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490" name="Google Shape;490;p243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1" name="Google Shape;491;p243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2" name="Google Shape;492;p243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3" name="Google Shape;493;p243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4" name="Google Shape;494;p243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5" name="Google Shape;495;p243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6" name="Google Shape;496;p243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7" name="Google Shape;497;p243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8" name="Google Shape;498;p243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9" name="Google Shape;499;p243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0" name="Google Shape;500;p243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1" name="Google Shape;501;p243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2" name="Google Shape;502;p243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3" name="Google Shape;503;p243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4" name="Google Shape;504;p243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5" name="Google Shape;505;p243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6" name="Google Shape;506;p243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7" name="Google Shape;507;p243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8" name="Google Shape;508;p243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9" name="Google Shape;509;p243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0" name="Google Shape;510;p243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1" name="Google Shape;511;p243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2" name="Google Shape;512;p243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3" name="Google Shape;513;p243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4" name="Google Shape;514;p243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5" name="Google Shape;515;p243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6" name="Google Shape;516;p243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7" name="Google Shape;517;p243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8" name="Google Shape;518;p243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9" name="Google Shape;519;p243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0" name="Google Shape;520;p243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1" name="Google Shape;521;p243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2" name="Google Shape;522;p243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3" name="Google Shape;523;p243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4" name="Google Shape;524;p243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5" name="Google Shape;525;p243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6" name="Google Shape;526;p243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7" name="Google Shape;527;p243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8" name="Google Shape;528;p243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9" name="Google Shape;529;p243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0" name="Google Shape;530;p243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1" name="Google Shape;531;p243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2" name="Google Shape;532;p243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3" name="Google Shape;533;p243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4" name="Google Shape;534;p243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5" name="Google Shape;535;p243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6" name="Google Shape;536;p243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7" name="Google Shape;537;p243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8" name="Google Shape;538;p243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9" name="Google Shape;539;p243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0" name="Google Shape;540;p243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1" name="Google Shape;541;p243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2" name="Google Shape;542;p243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3" name="Google Shape;543;p243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4" name="Google Shape;544;p243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5" name="Google Shape;545;p243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6" name="Google Shape;546;p243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7" name="Google Shape;547;p243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8" name="Google Shape;548;p243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9" name="Google Shape;549;p243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0" name="Google Shape;550;p243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1" name="Google Shape;551;p243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2" name="Google Shape;552;p243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3" name="Google Shape;553;p243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4" name="Google Shape;554;p243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5" name="Google Shape;555;p243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6" name="Google Shape;556;p243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557" name="Google Shape;557;p243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558" name="Google Shape;558;p243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559" name="Google Shape;559;p243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560" name="Google Shape;560;p243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561" name="Google Shape;561;p243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2" name="Google Shape;562;p243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3" name="Google Shape;563;p243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4" name="Google Shape;564;p243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5" name="Google Shape;565;p243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6" name="Google Shape;566;p243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7" name="Google Shape;567;p243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8" name="Google Shape;568;p243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9" name="Google Shape;569;p243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70" name="Google Shape;570;p243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71" name="Google Shape;571;p243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572" name="Google Shape;572;p24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3" name="Google Shape;573;p24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574" name="Google Shape;574;p243"/>
          <p:cNvSpPr>
            <a:spLocks noGrp="1"/>
          </p:cNvSpPr>
          <p:nvPr>
            <p:ph type="pic" idx="2"/>
          </p:nvPr>
        </p:nvSpPr>
        <p:spPr>
          <a:xfrm>
            <a:off x="6498256" y="1956463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5" name="Google Shape;575;p243"/>
          <p:cNvSpPr>
            <a:spLocks noGrp="1"/>
          </p:cNvSpPr>
          <p:nvPr>
            <p:ph type="pic" idx="3"/>
          </p:nvPr>
        </p:nvSpPr>
        <p:spPr>
          <a:xfrm>
            <a:off x="508000" y="1956463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6" name="Google Shape;576;p243"/>
          <p:cNvSpPr>
            <a:spLocks noGrp="1"/>
          </p:cNvSpPr>
          <p:nvPr>
            <p:ph type="pic" idx="4"/>
          </p:nvPr>
        </p:nvSpPr>
        <p:spPr>
          <a:xfrm>
            <a:off x="9493383" y="3910216"/>
            <a:ext cx="2172435" cy="2369152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7" name="Google Shape;577;p243"/>
          <p:cNvSpPr>
            <a:spLocks noGrp="1"/>
          </p:cNvSpPr>
          <p:nvPr>
            <p:ph type="pic" idx="5"/>
          </p:nvPr>
        </p:nvSpPr>
        <p:spPr>
          <a:xfrm>
            <a:off x="3503128" y="3909192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45926073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S38">
  <p:cSld name="6_S38">
    <p:spTree>
      <p:nvGrpSpPr>
        <p:cNvPr id="1" name="Shape 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" name="Google Shape;579;p24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0" name="Google Shape;580;p24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581" name="Google Shape;581;p244"/>
          <p:cNvSpPr>
            <a:spLocks noGrp="1"/>
          </p:cNvSpPr>
          <p:nvPr>
            <p:ph type="pic" idx="2"/>
          </p:nvPr>
        </p:nvSpPr>
        <p:spPr>
          <a:xfrm>
            <a:off x="508000" y="3963805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2" name="Google Shape;582;p244"/>
          <p:cNvSpPr>
            <a:spLocks noGrp="1"/>
          </p:cNvSpPr>
          <p:nvPr>
            <p:ph type="pic" idx="3"/>
          </p:nvPr>
        </p:nvSpPr>
        <p:spPr>
          <a:xfrm>
            <a:off x="9491417" y="1923940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3" name="Google Shape;583;p244"/>
          <p:cNvSpPr>
            <a:spLocks noGrp="1"/>
          </p:cNvSpPr>
          <p:nvPr>
            <p:ph type="pic" idx="4"/>
          </p:nvPr>
        </p:nvSpPr>
        <p:spPr>
          <a:xfrm>
            <a:off x="3502472" y="1923940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4" name="Google Shape;584;p244"/>
          <p:cNvSpPr>
            <a:spLocks noGrp="1"/>
          </p:cNvSpPr>
          <p:nvPr>
            <p:ph type="pic" idx="5"/>
          </p:nvPr>
        </p:nvSpPr>
        <p:spPr>
          <a:xfrm>
            <a:off x="6496944" y="3963805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34372777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S38">
  <p:cSld name="7_S38"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p24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587" name="Google Shape;587;p245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588" name="Google Shape;588;p245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589" name="Google Shape;589;p245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0" name="Google Shape;590;p245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591" name="Google Shape;591;p245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592" name="Google Shape;592;p245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3" name="Google Shape;593;p245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4" name="Google Shape;594;p245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5" name="Google Shape;595;p245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6" name="Google Shape;596;p245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7" name="Google Shape;597;p245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8" name="Google Shape;598;p245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9" name="Google Shape;599;p245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0" name="Google Shape;600;p245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1" name="Google Shape;601;p245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2" name="Google Shape;602;p245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3" name="Google Shape;603;p245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4" name="Google Shape;604;p245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5" name="Google Shape;605;p245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6" name="Google Shape;606;p245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7" name="Google Shape;607;p245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8" name="Google Shape;608;p245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9" name="Google Shape;609;p245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0" name="Google Shape;610;p245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1" name="Google Shape;611;p245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2" name="Google Shape;612;p245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3" name="Google Shape;613;p245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4" name="Google Shape;614;p245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5" name="Google Shape;615;p245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6" name="Google Shape;616;p245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7" name="Google Shape;617;p245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8" name="Google Shape;618;p245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9" name="Google Shape;619;p245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0" name="Google Shape;620;p245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1" name="Google Shape;621;p245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2" name="Google Shape;622;p245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3" name="Google Shape;623;p245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4" name="Google Shape;624;p245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5" name="Google Shape;625;p245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6" name="Google Shape;626;p245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7" name="Google Shape;627;p245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8" name="Google Shape;628;p245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9" name="Google Shape;629;p245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0" name="Google Shape;630;p245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1" name="Google Shape;631;p245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2" name="Google Shape;632;p245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3" name="Google Shape;633;p245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4" name="Google Shape;634;p245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5" name="Google Shape;635;p245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6" name="Google Shape;636;p245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7" name="Google Shape;637;p245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8" name="Google Shape;638;p245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9" name="Google Shape;639;p245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0" name="Google Shape;640;p245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1" name="Google Shape;641;p245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2" name="Google Shape;642;p245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3" name="Google Shape;643;p245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644" name="Google Shape;644;p245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645" name="Google Shape;645;p245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646" name="Google Shape;646;p245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647" name="Google Shape;647;p245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48" name="Google Shape;648;p245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49" name="Google Shape;649;p245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0" name="Google Shape;650;p245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1" name="Google Shape;651;p245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2" name="Google Shape;652;p245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3" name="Google Shape;653;p245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4" name="Google Shape;654;p245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5" name="Google Shape;655;p245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6" name="Google Shape;656;p245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7" name="Google Shape;657;p245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8" name="Google Shape;658;p245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9" name="Google Shape;659;p245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660" name="Google Shape;660;p245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661" name="Google Shape;661;p245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662" name="Google Shape;662;p245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663" name="Google Shape;663;p245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4" name="Google Shape;664;p245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5" name="Google Shape;665;p245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6" name="Google Shape;666;p245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7" name="Google Shape;667;p245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8" name="Google Shape;668;p245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9" name="Google Shape;669;p245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0" name="Google Shape;670;p245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1" name="Google Shape;671;p245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2" name="Google Shape;672;p245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3" name="Google Shape;673;p245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4" name="Google Shape;674;p245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5" name="Google Shape;675;p245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6" name="Google Shape;676;p245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7" name="Google Shape;677;p245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8" name="Google Shape;678;p245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679" name="Google Shape;679;p245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680" name="Google Shape;680;p245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1" name="Google Shape;681;p245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2" name="Google Shape;682;p245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3" name="Google Shape;683;p245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4" name="Google Shape;684;p245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5" name="Google Shape;685;p245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6" name="Google Shape;686;p245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7" name="Google Shape;687;p245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8" name="Google Shape;688;p245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9" name="Google Shape;689;p245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0" name="Google Shape;690;p245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1" name="Google Shape;691;p245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2" name="Google Shape;692;p245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3" name="Google Shape;693;p245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4" name="Google Shape;694;p245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5" name="Google Shape;695;p245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6" name="Google Shape;696;p245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7" name="Google Shape;697;p245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8" name="Google Shape;698;p245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9" name="Google Shape;699;p245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0" name="Google Shape;700;p245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1" name="Google Shape;701;p245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2" name="Google Shape;702;p245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3" name="Google Shape;703;p245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4" name="Google Shape;704;p245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5" name="Google Shape;705;p245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6" name="Google Shape;706;p245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7" name="Google Shape;707;p245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8" name="Google Shape;708;p245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9" name="Google Shape;709;p245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0" name="Google Shape;710;p245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1" name="Google Shape;711;p245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2" name="Google Shape;712;p245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3" name="Google Shape;713;p245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4" name="Google Shape;714;p245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5" name="Google Shape;715;p245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6" name="Google Shape;716;p245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7" name="Google Shape;717;p245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8" name="Google Shape;718;p245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9" name="Google Shape;719;p245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0" name="Google Shape;720;p245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1" name="Google Shape;721;p245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2" name="Google Shape;722;p245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3" name="Google Shape;723;p245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4" name="Google Shape;724;p245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5" name="Google Shape;725;p245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6" name="Google Shape;726;p245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7" name="Google Shape;727;p245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8" name="Google Shape;728;p245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9" name="Google Shape;729;p245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0" name="Google Shape;730;p245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1" name="Google Shape;731;p245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2" name="Google Shape;732;p245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3" name="Google Shape;733;p245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4" name="Google Shape;734;p245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5" name="Google Shape;735;p245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6" name="Google Shape;736;p245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7" name="Google Shape;737;p245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8" name="Google Shape;738;p245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9" name="Google Shape;739;p245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0" name="Google Shape;740;p245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1" name="Google Shape;741;p245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2" name="Google Shape;742;p245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3" name="Google Shape;743;p245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4" name="Google Shape;744;p245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5" name="Google Shape;745;p245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6" name="Google Shape;746;p245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747" name="Google Shape;747;p245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748" name="Google Shape;748;p245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749" name="Google Shape;749;p245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750" name="Google Shape;750;p245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751" name="Google Shape;751;p245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2" name="Google Shape;752;p245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3" name="Google Shape;753;p245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4" name="Google Shape;754;p245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5" name="Google Shape;755;p245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6" name="Google Shape;756;p245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7" name="Google Shape;757;p245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8" name="Google Shape;758;p245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9" name="Google Shape;759;p245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60" name="Google Shape;760;p245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61" name="Google Shape;761;p245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762" name="Google Shape;762;p24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3" name="Google Shape;763;p24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764" name="Google Shape;764;p245"/>
          <p:cNvSpPr>
            <a:spLocks noGrp="1"/>
          </p:cNvSpPr>
          <p:nvPr>
            <p:ph type="pic" idx="2"/>
          </p:nvPr>
        </p:nvSpPr>
        <p:spPr>
          <a:xfrm>
            <a:off x="508000" y="3963805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5" name="Google Shape;765;p245"/>
          <p:cNvSpPr>
            <a:spLocks noGrp="1"/>
          </p:cNvSpPr>
          <p:nvPr>
            <p:ph type="pic" idx="3"/>
          </p:nvPr>
        </p:nvSpPr>
        <p:spPr>
          <a:xfrm>
            <a:off x="9491417" y="1923940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6" name="Google Shape;766;p245"/>
          <p:cNvSpPr>
            <a:spLocks noGrp="1"/>
          </p:cNvSpPr>
          <p:nvPr>
            <p:ph type="pic" idx="4"/>
          </p:nvPr>
        </p:nvSpPr>
        <p:spPr>
          <a:xfrm>
            <a:off x="3502472" y="1923940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7" name="Google Shape;767;p245"/>
          <p:cNvSpPr>
            <a:spLocks noGrp="1"/>
          </p:cNvSpPr>
          <p:nvPr>
            <p:ph type="pic" idx="5"/>
          </p:nvPr>
        </p:nvSpPr>
        <p:spPr>
          <a:xfrm>
            <a:off x="6496944" y="3963805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6430198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S38">
  <p:cSld name="5_S38">
    <p:spTree>
      <p:nvGrpSpPr>
        <p:cNvPr id="1" name="Shape 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" name="Google Shape;769;p24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0" name="Google Shape;770;p24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771" name="Google Shape;771;p246"/>
          <p:cNvSpPr>
            <a:spLocks noGrp="1"/>
          </p:cNvSpPr>
          <p:nvPr>
            <p:ph type="pic" idx="2"/>
          </p:nvPr>
        </p:nvSpPr>
        <p:spPr>
          <a:xfrm>
            <a:off x="508000" y="2129633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2" name="Google Shape;772;p246"/>
          <p:cNvSpPr>
            <a:spLocks noGrp="1"/>
          </p:cNvSpPr>
          <p:nvPr>
            <p:ph type="pic" idx="3"/>
          </p:nvPr>
        </p:nvSpPr>
        <p:spPr>
          <a:xfrm>
            <a:off x="508000" y="4555600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3" name="Google Shape;773;p246"/>
          <p:cNvSpPr>
            <a:spLocks noGrp="1"/>
          </p:cNvSpPr>
          <p:nvPr>
            <p:ph type="pic" idx="4"/>
          </p:nvPr>
        </p:nvSpPr>
        <p:spPr>
          <a:xfrm>
            <a:off x="4121000" y="1932633"/>
            <a:ext cx="2010600" cy="2010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4" name="Google Shape;774;p246"/>
          <p:cNvSpPr>
            <a:spLocks noGrp="1"/>
          </p:cNvSpPr>
          <p:nvPr>
            <p:ph type="pic" idx="5"/>
          </p:nvPr>
        </p:nvSpPr>
        <p:spPr>
          <a:xfrm>
            <a:off x="8128000" y="2129633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5" name="Google Shape;775;p246"/>
          <p:cNvSpPr>
            <a:spLocks noGrp="1"/>
          </p:cNvSpPr>
          <p:nvPr>
            <p:ph type="pic" idx="6"/>
          </p:nvPr>
        </p:nvSpPr>
        <p:spPr>
          <a:xfrm>
            <a:off x="8128000" y="4555600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6" name="Google Shape;776;p246"/>
          <p:cNvSpPr>
            <a:spLocks noGrp="1"/>
          </p:cNvSpPr>
          <p:nvPr>
            <p:ph type="pic" idx="7"/>
          </p:nvPr>
        </p:nvSpPr>
        <p:spPr>
          <a:xfrm>
            <a:off x="4121000" y="4358600"/>
            <a:ext cx="2010600" cy="2010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7701299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38">
  <p:cSld name="1_S38">
    <p:spTree>
      <p:nvGrpSpPr>
        <p:cNvPr id="1" name="Shape 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" name="Google Shape;778;p24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779" name="Google Shape;779;p247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780" name="Google Shape;780;p247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781" name="Google Shape;781;p247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2" name="Google Shape;782;p247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783" name="Google Shape;783;p247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784" name="Google Shape;784;p247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5" name="Google Shape;785;p247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6" name="Google Shape;786;p247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7" name="Google Shape;787;p247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8" name="Google Shape;788;p247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9" name="Google Shape;789;p247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0" name="Google Shape;790;p247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1" name="Google Shape;791;p247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2" name="Google Shape;792;p247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3" name="Google Shape;793;p247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4" name="Google Shape;794;p247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5" name="Google Shape;795;p247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6" name="Google Shape;796;p247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7" name="Google Shape;797;p247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8" name="Google Shape;798;p247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9" name="Google Shape;799;p247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0" name="Google Shape;800;p247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1" name="Google Shape;801;p247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2" name="Google Shape;802;p247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3" name="Google Shape;803;p247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4" name="Google Shape;804;p247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5" name="Google Shape;805;p247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6" name="Google Shape;806;p247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7" name="Google Shape;807;p247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8" name="Google Shape;808;p247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9" name="Google Shape;809;p247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0" name="Google Shape;810;p247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1" name="Google Shape;811;p247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2" name="Google Shape;812;p247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3" name="Google Shape;813;p247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4" name="Google Shape;814;p247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5" name="Google Shape;815;p247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6" name="Google Shape;816;p247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7" name="Google Shape;817;p247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8" name="Google Shape;818;p247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9" name="Google Shape;819;p247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0" name="Google Shape;820;p247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1" name="Google Shape;821;p247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2" name="Google Shape;822;p247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3" name="Google Shape;823;p247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4" name="Google Shape;824;p247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5" name="Google Shape;825;p247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6" name="Google Shape;826;p247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7" name="Google Shape;827;p247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8" name="Google Shape;828;p247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9" name="Google Shape;829;p247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0" name="Google Shape;830;p247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1" name="Google Shape;831;p247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2" name="Google Shape;832;p247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3" name="Google Shape;833;p247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4" name="Google Shape;834;p247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5" name="Google Shape;835;p247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836" name="Google Shape;836;p247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837" name="Google Shape;837;p247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838" name="Google Shape;838;p247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839" name="Google Shape;839;p247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0" name="Google Shape;840;p247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1" name="Google Shape;841;p247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2" name="Google Shape;842;p247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3" name="Google Shape;843;p247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4" name="Google Shape;844;p247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5" name="Google Shape;845;p247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6" name="Google Shape;846;p247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7" name="Google Shape;847;p247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8" name="Google Shape;848;p247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9" name="Google Shape;849;p247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0" name="Google Shape;850;p247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1" name="Google Shape;851;p247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852" name="Google Shape;852;p247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853" name="Google Shape;853;p247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854" name="Google Shape;854;p247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855" name="Google Shape;855;p247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6" name="Google Shape;856;p247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7" name="Google Shape;857;p247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8" name="Google Shape;858;p247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9" name="Google Shape;859;p247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0" name="Google Shape;860;p247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1" name="Google Shape;861;p247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2" name="Google Shape;862;p247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3" name="Google Shape;863;p247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4" name="Google Shape;864;p247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5" name="Google Shape;865;p247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6" name="Google Shape;866;p247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7" name="Google Shape;867;p247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8" name="Google Shape;868;p247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9" name="Google Shape;869;p247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70" name="Google Shape;870;p247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871" name="Google Shape;871;p247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872" name="Google Shape;872;p247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3" name="Google Shape;873;p247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4" name="Google Shape;874;p247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5" name="Google Shape;875;p247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6" name="Google Shape;876;p247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7" name="Google Shape;877;p247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8" name="Google Shape;878;p247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9" name="Google Shape;879;p247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0" name="Google Shape;880;p247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1" name="Google Shape;881;p247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2" name="Google Shape;882;p247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3" name="Google Shape;883;p247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4" name="Google Shape;884;p247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5" name="Google Shape;885;p247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6" name="Google Shape;886;p247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7" name="Google Shape;887;p247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8" name="Google Shape;888;p247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9" name="Google Shape;889;p247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0" name="Google Shape;890;p247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1" name="Google Shape;891;p247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2" name="Google Shape;892;p247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3" name="Google Shape;893;p247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4" name="Google Shape;894;p247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5" name="Google Shape;895;p247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6" name="Google Shape;896;p247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7" name="Google Shape;897;p247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8" name="Google Shape;898;p247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9" name="Google Shape;899;p247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0" name="Google Shape;900;p247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1" name="Google Shape;901;p247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2" name="Google Shape;902;p247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3" name="Google Shape;903;p247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4" name="Google Shape;904;p247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5" name="Google Shape;905;p247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6" name="Google Shape;906;p247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7" name="Google Shape;907;p247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8" name="Google Shape;908;p247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9" name="Google Shape;909;p247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0" name="Google Shape;910;p247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1" name="Google Shape;911;p247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2" name="Google Shape;912;p247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3" name="Google Shape;913;p247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4" name="Google Shape;914;p247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5" name="Google Shape;915;p247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6" name="Google Shape;916;p247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7" name="Google Shape;917;p247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8" name="Google Shape;918;p247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9" name="Google Shape;919;p247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0" name="Google Shape;920;p247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1" name="Google Shape;921;p247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2" name="Google Shape;922;p247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3" name="Google Shape;923;p247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4" name="Google Shape;924;p247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5" name="Google Shape;925;p247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6" name="Google Shape;926;p247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7" name="Google Shape;927;p247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8" name="Google Shape;928;p247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9" name="Google Shape;929;p247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0" name="Google Shape;930;p247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1" name="Google Shape;931;p247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2" name="Google Shape;932;p247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3" name="Google Shape;933;p247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4" name="Google Shape;934;p247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5" name="Google Shape;935;p247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6" name="Google Shape;936;p247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7" name="Google Shape;937;p247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8" name="Google Shape;938;p247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939" name="Google Shape;939;p247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940" name="Google Shape;940;p247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941" name="Google Shape;941;p247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942" name="Google Shape;942;p247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262626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943" name="Google Shape;943;p247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4" name="Google Shape;944;p247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5" name="Google Shape;945;p247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6" name="Google Shape;946;p247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7" name="Google Shape;947;p247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8" name="Google Shape;948;p247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9" name="Google Shape;949;p247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0" name="Google Shape;950;p247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1" name="Google Shape;951;p247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2" name="Google Shape;952;p247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3" name="Google Shape;953;p247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400" b="0" i="0" u="none" strike="noStrike" kern="0" cap="none" spc="0" normalizeH="0" baseline="0" noProof="0">
                  <a:ln>
                    <a:noFill/>
                  </a:ln>
                  <a:solidFill>
                    <a:srgbClr val="262626"/>
                  </a:solidFill>
                  <a:effectLst/>
                  <a:uLnTx/>
                  <a:uFillTx/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954" name="Google Shape;954;p247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5" name="Google Shape;955;p247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956" name="Google Shape;956;p247"/>
          <p:cNvSpPr>
            <a:spLocks noGrp="1"/>
          </p:cNvSpPr>
          <p:nvPr>
            <p:ph type="pic" idx="2"/>
          </p:nvPr>
        </p:nvSpPr>
        <p:spPr>
          <a:xfrm>
            <a:off x="944020" y="1769532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7" name="Google Shape;957;p247"/>
          <p:cNvSpPr>
            <a:spLocks noGrp="1"/>
          </p:cNvSpPr>
          <p:nvPr>
            <p:ph type="pic" idx="3"/>
          </p:nvPr>
        </p:nvSpPr>
        <p:spPr>
          <a:xfrm>
            <a:off x="944020" y="4195499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8" name="Google Shape;958;p247"/>
          <p:cNvSpPr>
            <a:spLocks noGrp="1"/>
          </p:cNvSpPr>
          <p:nvPr>
            <p:ph type="pic" idx="4"/>
          </p:nvPr>
        </p:nvSpPr>
        <p:spPr>
          <a:xfrm>
            <a:off x="5276636" y="1769532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9" name="Google Shape;959;p247"/>
          <p:cNvSpPr>
            <a:spLocks noGrp="1"/>
          </p:cNvSpPr>
          <p:nvPr>
            <p:ph type="pic" idx="5"/>
          </p:nvPr>
        </p:nvSpPr>
        <p:spPr>
          <a:xfrm>
            <a:off x="9609251" y="1769532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0" name="Google Shape;960;p247"/>
          <p:cNvSpPr>
            <a:spLocks noGrp="1"/>
          </p:cNvSpPr>
          <p:nvPr>
            <p:ph type="pic" idx="6"/>
          </p:nvPr>
        </p:nvSpPr>
        <p:spPr>
          <a:xfrm>
            <a:off x="9609251" y="4195499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1" name="Google Shape;961;p247"/>
          <p:cNvSpPr>
            <a:spLocks noGrp="1"/>
          </p:cNvSpPr>
          <p:nvPr>
            <p:ph type="pic" idx="7"/>
          </p:nvPr>
        </p:nvSpPr>
        <p:spPr>
          <a:xfrm>
            <a:off x="5276636" y="4195499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2204701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S14" preserve="1">
  <p:cSld name="11_S14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3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63" name="Google Shape;163;p23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64" name="Google Shape;164;p233"/>
          <p:cNvSpPr>
            <a:spLocks noGrp="1"/>
          </p:cNvSpPr>
          <p:nvPr>
            <p:ph type="pic" idx="2"/>
          </p:nvPr>
        </p:nvSpPr>
        <p:spPr>
          <a:xfrm>
            <a:off x="1036407" y="2064815"/>
            <a:ext cx="4097104" cy="4097104"/>
          </a:xfrm>
          <a:prstGeom prst="ellipse">
            <a:avLst/>
          </a:prstGeom>
          <a:solidFill>
            <a:srgbClr val="E8E8E8"/>
          </a:solidFill>
          <a:ln w="9525" cap="flat" cmpd="sng">
            <a:solidFill>
              <a:srgbClr val="5B5B5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10058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62666196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37">
  <p:cSld name="1_S37">
    <p:spTree>
      <p:nvGrpSpPr>
        <p:cNvPr id="1" name="Shape 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" name="Google Shape;963;p248"/>
          <p:cNvSpPr>
            <a:spLocks noGrp="1"/>
          </p:cNvSpPr>
          <p:nvPr>
            <p:ph type="pic" idx="2"/>
          </p:nvPr>
        </p:nvSpPr>
        <p:spPr>
          <a:xfrm>
            <a:off x="1006779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4" name="Google Shape;964;p248"/>
          <p:cNvSpPr>
            <a:spLocks noGrp="1"/>
          </p:cNvSpPr>
          <p:nvPr>
            <p:ph type="pic" idx="3"/>
          </p:nvPr>
        </p:nvSpPr>
        <p:spPr>
          <a:xfrm>
            <a:off x="3842358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5" name="Google Shape;965;p248"/>
          <p:cNvSpPr>
            <a:spLocks noGrp="1"/>
          </p:cNvSpPr>
          <p:nvPr>
            <p:ph type="pic" idx="4"/>
          </p:nvPr>
        </p:nvSpPr>
        <p:spPr>
          <a:xfrm>
            <a:off x="6677935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6" name="Google Shape;966;p248"/>
          <p:cNvSpPr>
            <a:spLocks noGrp="1"/>
          </p:cNvSpPr>
          <p:nvPr>
            <p:ph type="pic" idx="5"/>
          </p:nvPr>
        </p:nvSpPr>
        <p:spPr>
          <a:xfrm>
            <a:off x="9513512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7" name="Google Shape;967;p24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8" name="Google Shape;968;p24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969" name="Google Shape;969;p248"/>
          <p:cNvSpPr>
            <a:spLocks noGrp="1"/>
          </p:cNvSpPr>
          <p:nvPr>
            <p:ph type="pic" idx="6"/>
          </p:nvPr>
        </p:nvSpPr>
        <p:spPr>
          <a:xfrm>
            <a:off x="1006779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0" name="Google Shape;970;p248"/>
          <p:cNvSpPr>
            <a:spLocks noGrp="1"/>
          </p:cNvSpPr>
          <p:nvPr>
            <p:ph type="pic" idx="7"/>
          </p:nvPr>
        </p:nvSpPr>
        <p:spPr>
          <a:xfrm>
            <a:off x="3842358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1" name="Google Shape;971;p248"/>
          <p:cNvSpPr>
            <a:spLocks noGrp="1"/>
          </p:cNvSpPr>
          <p:nvPr>
            <p:ph type="pic" idx="8"/>
          </p:nvPr>
        </p:nvSpPr>
        <p:spPr>
          <a:xfrm>
            <a:off x="6677935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2" name="Google Shape;972;p248"/>
          <p:cNvSpPr>
            <a:spLocks noGrp="1"/>
          </p:cNvSpPr>
          <p:nvPr>
            <p:ph type="pic" idx="9"/>
          </p:nvPr>
        </p:nvSpPr>
        <p:spPr>
          <a:xfrm>
            <a:off x="9513512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2315894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IMG">
  <p:cSld name="32_IMG">
    <p:spTree>
      <p:nvGrpSpPr>
        <p:cNvPr id="1" name="Shape 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" name="Google Shape;974;p249"/>
          <p:cNvSpPr>
            <a:spLocks noGrp="1"/>
          </p:cNvSpPr>
          <p:nvPr>
            <p:ph type="pic" idx="2"/>
          </p:nvPr>
        </p:nvSpPr>
        <p:spPr>
          <a:xfrm>
            <a:off x="4575425" y="1693333"/>
            <a:ext cx="7099484" cy="479841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5" name="Google Shape;975;p24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6" name="Google Shape;976;p24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14972958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IMG">
  <p:cSld name="33_IMG"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p250"/>
          <p:cNvSpPr>
            <a:spLocks noGrp="1"/>
          </p:cNvSpPr>
          <p:nvPr>
            <p:ph type="pic" idx="2"/>
          </p:nvPr>
        </p:nvSpPr>
        <p:spPr>
          <a:xfrm>
            <a:off x="517091" y="1534272"/>
            <a:ext cx="5505807" cy="309594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9" name="Google Shape;979;p250"/>
          <p:cNvSpPr>
            <a:spLocks noGrp="1"/>
          </p:cNvSpPr>
          <p:nvPr>
            <p:ph type="pic" idx="3"/>
          </p:nvPr>
        </p:nvSpPr>
        <p:spPr>
          <a:xfrm>
            <a:off x="6169105" y="1534272"/>
            <a:ext cx="5505807" cy="309594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0" name="Google Shape;980;p25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1" name="Google Shape;981;p25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85577622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IMG">
  <p:cSld name="34_IMG">
    <p:spTree>
      <p:nvGrpSpPr>
        <p:cNvPr id="1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251"/>
          <p:cNvSpPr>
            <a:spLocks noGrp="1"/>
          </p:cNvSpPr>
          <p:nvPr>
            <p:ph type="pic" idx="2"/>
          </p:nvPr>
        </p:nvSpPr>
        <p:spPr>
          <a:xfrm>
            <a:off x="517091" y="1523997"/>
            <a:ext cx="3695700" cy="34036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4" name="Google Shape;984;p251"/>
          <p:cNvSpPr>
            <a:spLocks noGrp="1"/>
          </p:cNvSpPr>
          <p:nvPr>
            <p:ph type="pic" idx="3"/>
          </p:nvPr>
        </p:nvSpPr>
        <p:spPr>
          <a:xfrm>
            <a:off x="4248150" y="1523997"/>
            <a:ext cx="3695700" cy="34036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5" name="Google Shape;985;p251"/>
          <p:cNvSpPr>
            <a:spLocks noGrp="1"/>
          </p:cNvSpPr>
          <p:nvPr>
            <p:ph type="pic" idx="4"/>
          </p:nvPr>
        </p:nvSpPr>
        <p:spPr>
          <a:xfrm>
            <a:off x="7979210" y="1523997"/>
            <a:ext cx="3695700" cy="34036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6" name="Google Shape;986;p251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7" name="Google Shape;987;p251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2602876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IMG">
  <p:cSld name="35_IMG">
    <p:spTree>
      <p:nvGrpSpPr>
        <p:cNvPr id="1" name="Shape 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" name="Google Shape;989;p252"/>
          <p:cNvSpPr>
            <a:spLocks noGrp="1"/>
          </p:cNvSpPr>
          <p:nvPr>
            <p:ph type="pic" idx="2"/>
          </p:nvPr>
        </p:nvSpPr>
        <p:spPr>
          <a:xfrm>
            <a:off x="508002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0" name="Google Shape;990;p252"/>
          <p:cNvSpPr>
            <a:spLocks noGrp="1"/>
          </p:cNvSpPr>
          <p:nvPr>
            <p:ph type="pic" idx="3"/>
          </p:nvPr>
        </p:nvSpPr>
        <p:spPr>
          <a:xfrm>
            <a:off x="8990354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1" name="Google Shape;991;p252"/>
          <p:cNvSpPr>
            <a:spLocks noGrp="1"/>
          </p:cNvSpPr>
          <p:nvPr>
            <p:ph type="pic" idx="4"/>
          </p:nvPr>
        </p:nvSpPr>
        <p:spPr>
          <a:xfrm>
            <a:off x="6162904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2" name="Google Shape;992;p252"/>
          <p:cNvSpPr>
            <a:spLocks noGrp="1"/>
          </p:cNvSpPr>
          <p:nvPr>
            <p:ph type="pic" idx="5"/>
          </p:nvPr>
        </p:nvSpPr>
        <p:spPr>
          <a:xfrm>
            <a:off x="3335453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3" name="Google Shape;993;p252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4" name="Google Shape;994;p252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05474533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IMG">
  <p:cSld name="36_IMG">
    <p:spTree>
      <p:nvGrpSpPr>
        <p:cNvPr id="1" name="Shape 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" name="Google Shape;996;p253"/>
          <p:cNvSpPr>
            <a:spLocks noGrp="1"/>
          </p:cNvSpPr>
          <p:nvPr>
            <p:ph type="pic" idx="2"/>
          </p:nvPr>
        </p:nvSpPr>
        <p:spPr>
          <a:xfrm>
            <a:off x="-1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7" name="Google Shape;997;p253"/>
          <p:cNvSpPr>
            <a:spLocks noGrp="1"/>
          </p:cNvSpPr>
          <p:nvPr>
            <p:ph type="pic" idx="3"/>
          </p:nvPr>
        </p:nvSpPr>
        <p:spPr>
          <a:xfrm>
            <a:off x="2444495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8" name="Google Shape;998;p253"/>
          <p:cNvSpPr>
            <a:spLocks noGrp="1"/>
          </p:cNvSpPr>
          <p:nvPr>
            <p:ph type="pic" idx="4"/>
          </p:nvPr>
        </p:nvSpPr>
        <p:spPr>
          <a:xfrm>
            <a:off x="4888991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9" name="Google Shape;999;p253"/>
          <p:cNvSpPr>
            <a:spLocks noGrp="1"/>
          </p:cNvSpPr>
          <p:nvPr>
            <p:ph type="pic" idx="5"/>
          </p:nvPr>
        </p:nvSpPr>
        <p:spPr>
          <a:xfrm>
            <a:off x="7333487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0" name="Google Shape;1000;p253"/>
          <p:cNvSpPr>
            <a:spLocks noGrp="1"/>
          </p:cNvSpPr>
          <p:nvPr>
            <p:ph type="pic" idx="6"/>
          </p:nvPr>
        </p:nvSpPr>
        <p:spPr>
          <a:xfrm>
            <a:off x="9777983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1" name="Google Shape;1001;p253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2" name="Google Shape;1002;p253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4185873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IMG">
  <p:cSld name="27_IMG">
    <p:spTree>
      <p:nvGrpSpPr>
        <p:cNvPr id="1" name="Shape 1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" name="Google Shape;1004;p254"/>
          <p:cNvSpPr>
            <a:spLocks noGrp="1"/>
          </p:cNvSpPr>
          <p:nvPr>
            <p:ph type="pic" idx="2"/>
          </p:nvPr>
        </p:nvSpPr>
        <p:spPr>
          <a:xfrm>
            <a:off x="533400" y="548640"/>
            <a:ext cx="5598160" cy="576072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5" name="Google Shape;1005;p254"/>
          <p:cNvSpPr>
            <a:spLocks noGrp="1"/>
          </p:cNvSpPr>
          <p:nvPr>
            <p:ph type="pic" idx="3"/>
          </p:nvPr>
        </p:nvSpPr>
        <p:spPr>
          <a:xfrm>
            <a:off x="8998857" y="548641"/>
            <a:ext cx="2649583" cy="2818675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6" name="Google Shape;1006;p254"/>
          <p:cNvSpPr>
            <a:spLocks noGrp="1"/>
          </p:cNvSpPr>
          <p:nvPr>
            <p:ph type="pic" idx="4"/>
          </p:nvPr>
        </p:nvSpPr>
        <p:spPr>
          <a:xfrm>
            <a:off x="6240418" y="3490445"/>
            <a:ext cx="2649583" cy="2818675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23306223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S14">
  <p:cSld name="18_S14">
    <p:spTree>
      <p:nvGrpSpPr>
        <p:cNvPr id="1" name="Shape 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255"/>
          <p:cNvSpPr>
            <a:spLocks noGrp="1"/>
          </p:cNvSpPr>
          <p:nvPr>
            <p:ph type="pic" idx="2"/>
          </p:nvPr>
        </p:nvSpPr>
        <p:spPr>
          <a:xfrm>
            <a:off x="508000" y="2918462"/>
            <a:ext cx="3048000" cy="1966805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9" name="Google Shape;1009;p25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0" name="Google Shape;1010;p25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11" name="Google Shape;1011;p255"/>
          <p:cNvSpPr>
            <a:spLocks noGrp="1"/>
          </p:cNvSpPr>
          <p:nvPr>
            <p:ph type="pic" idx="3"/>
          </p:nvPr>
        </p:nvSpPr>
        <p:spPr>
          <a:xfrm>
            <a:off x="2718976" y="3127761"/>
            <a:ext cx="6944277" cy="3549051"/>
          </a:xfrm>
          <a:prstGeom prst="rect">
            <a:avLst/>
          </a:prstGeom>
          <a:solidFill>
            <a:srgbClr val="E8E8E8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2" name="Google Shape;1012;p255"/>
          <p:cNvSpPr>
            <a:spLocks noGrp="1"/>
          </p:cNvSpPr>
          <p:nvPr>
            <p:ph type="pic" idx="4"/>
          </p:nvPr>
        </p:nvSpPr>
        <p:spPr>
          <a:xfrm>
            <a:off x="8636000" y="4443645"/>
            <a:ext cx="3556000" cy="2233169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4825018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S14">
  <p:cSld name="19_S14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" name="Google Shape;1014;p25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5" name="Google Shape;1015;p25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16" name="Google Shape;1016;p256"/>
          <p:cNvSpPr>
            <a:spLocks noGrp="1"/>
          </p:cNvSpPr>
          <p:nvPr>
            <p:ph type="pic" idx="2"/>
          </p:nvPr>
        </p:nvSpPr>
        <p:spPr>
          <a:xfrm>
            <a:off x="6096000" y="1893572"/>
            <a:ext cx="6096001" cy="44704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0793099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56">
  <p:cSld name="1_S56">
    <p:spTree>
      <p:nvGrpSpPr>
        <p:cNvPr id="1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Google Shape;1018;p257"/>
          <p:cNvSpPr txBox="1">
            <a:spLocks noGrp="1"/>
          </p:cNvSpPr>
          <p:nvPr>
            <p:ph type="body" idx="1"/>
          </p:nvPr>
        </p:nvSpPr>
        <p:spPr>
          <a:xfrm>
            <a:off x="6096000" y="1178427"/>
            <a:ext cx="5569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9" name="Google Shape;1019;p257"/>
          <p:cNvSpPr txBox="1">
            <a:spLocks noGrp="1"/>
          </p:cNvSpPr>
          <p:nvPr>
            <p:ph type="title"/>
          </p:nvPr>
        </p:nvSpPr>
        <p:spPr>
          <a:xfrm>
            <a:off x="6096000" y="455085"/>
            <a:ext cx="5569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A5A5A5"/>
              </a:buClr>
              <a:buSzPts val="2800"/>
              <a:buFont typeface="Roboto"/>
              <a:buNone/>
              <a:defRPr sz="3733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20" name="Google Shape;1020;p257"/>
          <p:cNvSpPr>
            <a:spLocks noGrp="1"/>
          </p:cNvSpPr>
          <p:nvPr>
            <p:ph type="pic" idx="2"/>
          </p:nvPr>
        </p:nvSpPr>
        <p:spPr>
          <a:xfrm>
            <a:off x="4204147" y="2220961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1" name="Google Shape;1021;p257"/>
          <p:cNvSpPr>
            <a:spLocks noGrp="1"/>
          </p:cNvSpPr>
          <p:nvPr>
            <p:ph type="pic" idx="3"/>
          </p:nvPr>
        </p:nvSpPr>
        <p:spPr>
          <a:xfrm>
            <a:off x="203200" y="2220961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2" name="Google Shape;1022;p257"/>
          <p:cNvSpPr>
            <a:spLocks noGrp="1"/>
          </p:cNvSpPr>
          <p:nvPr>
            <p:ph type="pic" idx="4"/>
          </p:nvPr>
        </p:nvSpPr>
        <p:spPr>
          <a:xfrm>
            <a:off x="2203673" y="177800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3" name="Google Shape;1023;p257"/>
          <p:cNvSpPr>
            <a:spLocks noGrp="1"/>
          </p:cNvSpPr>
          <p:nvPr>
            <p:ph type="pic" idx="5"/>
          </p:nvPr>
        </p:nvSpPr>
        <p:spPr>
          <a:xfrm>
            <a:off x="2203673" y="3530600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5612908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eam" preserve="1">
  <p:cSld name="4_Team"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166;p234"/>
          <p:cNvSpPr>
            <a:spLocks noGrp="1"/>
          </p:cNvSpPr>
          <p:nvPr>
            <p:ph type="pic" idx="2"/>
          </p:nvPr>
        </p:nvSpPr>
        <p:spPr>
          <a:xfrm>
            <a:off x="1270000" y="1310728"/>
            <a:ext cx="3556000" cy="3556000"/>
          </a:xfrm>
          <a:prstGeom prst="ellipse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82295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67" name="Google Shape;167;p234"/>
          <p:cNvSpPr txBox="1">
            <a:spLocks noGrp="1"/>
          </p:cNvSpPr>
          <p:nvPr>
            <p:ph type="body" idx="1"/>
          </p:nvPr>
        </p:nvSpPr>
        <p:spPr>
          <a:xfrm>
            <a:off x="6282266" y="1178429"/>
            <a:ext cx="6214535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68" name="Google Shape;168;p234"/>
          <p:cNvSpPr txBox="1">
            <a:spLocks noGrp="1"/>
          </p:cNvSpPr>
          <p:nvPr>
            <p:ph type="title"/>
          </p:nvPr>
        </p:nvSpPr>
        <p:spPr>
          <a:xfrm>
            <a:off x="6282266" y="455086"/>
            <a:ext cx="6214535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9552601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S56">
  <p:cSld name="2_S56">
    <p:spTree>
      <p:nvGrpSpPr>
        <p:cNvPr id="1" name="Shape 1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Google Shape;1025;p258"/>
          <p:cNvSpPr txBox="1">
            <a:spLocks noGrp="1"/>
          </p:cNvSpPr>
          <p:nvPr>
            <p:ph type="body" idx="1"/>
          </p:nvPr>
        </p:nvSpPr>
        <p:spPr>
          <a:xfrm>
            <a:off x="6096000" y="1178427"/>
            <a:ext cx="5569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6" name="Google Shape;1026;p258"/>
          <p:cNvSpPr txBox="1">
            <a:spLocks noGrp="1"/>
          </p:cNvSpPr>
          <p:nvPr>
            <p:ph type="title"/>
          </p:nvPr>
        </p:nvSpPr>
        <p:spPr>
          <a:xfrm>
            <a:off x="6096000" y="455085"/>
            <a:ext cx="5569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A5A5A5"/>
              </a:buClr>
              <a:buSzPts val="2800"/>
              <a:buFont typeface="Roboto"/>
              <a:buNone/>
              <a:defRPr sz="3733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27" name="Google Shape;1027;p258"/>
          <p:cNvSpPr>
            <a:spLocks noGrp="1"/>
          </p:cNvSpPr>
          <p:nvPr>
            <p:ph type="pic" idx="2"/>
          </p:nvPr>
        </p:nvSpPr>
        <p:spPr>
          <a:xfrm>
            <a:off x="0" y="545083"/>
            <a:ext cx="4081080" cy="2382424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8" name="Google Shape;1028;p258"/>
          <p:cNvSpPr>
            <a:spLocks noGrp="1"/>
          </p:cNvSpPr>
          <p:nvPr>
            <p:ph type="pic" idx="3"/>
          </p:nvPr>
        </p:nvSpPr>
        <p:spPr>
          <a:xfrm>
            <a:off x="1794860" y="2247863"/>
            <a:ext cx="4081080" cy="2382424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9" name="Google Shape;1029;p258"/>
          <p:cNvSpPr>
            <a:spLocks noGrp="1"/>
          </p:cNvSpPr>
          <p:nvPr>
            <p:ph type="pic" idx="4"/>
          </p:nvPr>
        </p:nvSpPr>
        <p:spPr>
          <a:xfrm>
            <a:off x="3589720" y="3950643"/>
            <a:ext cx="4081080" cy="2382424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2372731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S14">
  <p:cSld name="8_S14">
    <p:spTree>
      <p:nvGrpSpPr>
        <p:cNvPr id="1" name="Shape 1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Google Shape;1031;p25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2" name="Google Shape;1032;p25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33" name="Google Shape;1033;p259"/>
          <p:cNvSpPr>
            <a:spLocks noGrp="1"/>
          </p:cNvSpPr>
          <p:nvPr>
            <p:ph type="pic" idx="2"/>
          </p:nvPr>
        </p:nvSpPr>
        <p:spPr>
          <a:xfrm>
            <a:off x="6248401" y="1866900"/>
            <a:ext cx="5417417" cy="2743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4" name="Google Shape;1034;p259"/>
          <p:cNvSpPr>
            <a:spLocks noGrp="1"/>
          </p:cNvSpPr>
          <p:nvPr>
            <p:ph type="pic" idx="3"/>
          </p:nvPr>
        </p:nvSpPr>
        <p:spPr>
          <a:xfrm>
            <a:off x="508000" y="1866900"/>
            <a:ext cx="5419200" cy="2743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41548203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S14">
  <p:cSld name="20_S14">
    <p:spTree>
      <p:nvGrpSpPr>
        <p:cNvPr id="1" name="Shape 1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" name="Google Shape;1036;p260"/>
          <p:cNvSpPr>
            <a:spLocks noGrp="1"/>
          </p:cNvSpPr>
          <p:nvPr>
            <p:ph type="pic" idx="2"/>
          </p:nvPr>
        </p:nvSpPr>
        <p:spPr>
          <a:xfrm>
            <a:off x="517093" y="1867710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7" name="Google Shape;1037;p26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8" name="Google Shape;1038;p26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39" name="Google Shape;1039;p260"/>
          <p:cNvSpPr>
            <a:spLocks noGrp="1"/>
          </p:cNvSpPr>
          <p:nvPr>
            <p:ph type="pic" idx="3"/>
          </p:nvPr>
        </p:nvSpPr>
        <p:spPr>
          <a:xfrm>
            <a:off x="3306547" y="4137498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0" name="Google Shape;1040;p260"/>
          <p:cNvSpPr>
            <a:spLocks noGrp="1"/>
          </p:cNvSpPr>
          <p:nvPr>
            <p:ph type="pic" idx="4"/>
          </p:nvPr>
        </p:nvSpPr>
        <p:spPr>
          <a:xfrm>
            <a:off x="8885455" y="4137498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1" name="Google Shape;1041;p260"/>
          <p:cNvSpPr>
            <a:spLocks noGrp="1"/>
          </p:cNvSpPr>
          <p:nvPr>
            <p:ph type="pic" idx="5"/>
          </p:nvPr>
        </p:nvSpPr>
        <p:spPr>
          <a:xfrm>
            <a:off x="6096001" y="1867710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4232358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2">
  <p:cSld name="1_S2">
    <p:spTree>
      <p:nvGrpSpPr>
        <p:cNvPr id="1" name="Shape 1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" name="Google Shape;1043;p26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4" name="Google Shape;1044;p26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45" name="Google Shape;1045;p261"/>
          <p:cNvSpPr>
            <a:spLocks noGrp="1"/>
          </p:cNvSpPr>
          <p:nvPr>
            <p:ph type="pic" idx="2"/>
          </p:nvPr>
        </p:nvSpPr>
        <p:spPr>
          <a:xfrm>
            <a:off x="508000" y="1866900"/>
            <a:ext cx="3556001" cy="450849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6" name="Google Shape;1046;p261"/>
          <p:cNvSpPr>
            <a:spLocks noGrp="1"/>
          </p:cNvSpPr>
          <p:nvPr>
            <p:ph type="pic" idx="3"/>
          </p:nvPr>
        </p:nvSpPr>
        <p:spPr>
          <a:xfrm>
            <a:off x="4270808" y="1866901"/>
            <a:ext cx="3632201" cy="225424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7" name="Google Shape;1047;p261"/>
          <p:cNvSpPr>
            <a:spLocks noGrp="1"/>
          </p:cNvSpPr>
          <p:nvPr>
            <p:ph type="pic" idx="4"/>
          </p:nvPr>
        </p:nvSpPr>
        <p:spPr>
          <a:xfrm>
            <a:off x="8109817" y="1866900"/>
            <a:ext cx="3556001" cy="450849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84144491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1">
  <p:cSld name="S1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49767607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Slide">
  <p:cSld name="14_Title Slide">
    <p:spTree>
      <p:nvGrpSpPr>
        <p:cNvPr id="1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" name="Google Shape;1050;p263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51" name="Google Shape;1051;p263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9186048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914400" y="2125980"/>
            <a:ext cx="10363200" cy="95410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12/15/2022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13034198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8480466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339172" y="370078"/>
            <a:ext cx="4964006" cy="636200"/>
          </a:xfrm>
        </p:spPr>
        <p:txBody>
          <a:bodyPr lIns="0" tIns="0" rIns="0" bIns="0"/>
          <a:lstStyle>
            <a:lvl1pPr>
              <a:defRPr sz="4134" b="0" i="0">
                <a:solidFill>
                  <a:srgbClr val="6A1F5F"/>
                </a:solidFill>
                <a:latin typeface="Microsoft Sans Serif"/>
                <a:cs typeface="Microsoft Sans Serif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814493" y="1999093"/>
            <a:ext cx="3761739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600" b="0" i="0">
                <a:solidFill>
                  <a:schemeClr val="tx1"/>
                </a:solidFill>
                <a:latin typeface="Microsoft Sans Serif"/>
                <a:cs typeface="Microsoft Sans Serif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149086" y="1920324"/>
            <a:ext cx="4792133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600" b="0" i="0">
                <a:solidFill>
                  <a:schemeClr val="tx1"/>
                </a:solidFill>
                <a:latin typeface="Microsoft Sans Serif"/>
                <a:cs typeface="Microsoft Sans Serif"/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12/15/2022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71771891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60400" y="4740"/>
            <a:ext cx="5435600" cy="6853258"/>
          </a:xfrm>
          <a:prstGeom prst="rect">
            <a:avLst/>
          </a:prstGeom>
        </p:spPr>
      </p:pic>
      <p:pic>
        <p:nvPicPr>
          <p:cNvPr id="17" name="bg object 1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4761" y="126957"/>
            <a:ext cx="108055" cy="415763"/>
          </a:xfrm>
          <a:prstGeom prst="rect">
            <a:avLst/>
          </a:prstGeom>
        </p:spPr>
      </p:pic>
      <p:pic>
        <p:nvPicPr>
          <p:cNvPr id="18" name="bg object 1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86297" y="126957"/>
            <a:ext cx="108055" cy="415763"/>
          </a:xfrm>
          <a:prstGeom prst="rect">
            <a:avLst/>
          </a:prstGeom>
        </p:spPr>
      </p:pic>
      <p:pic>
        <p:nvPicPr>
          <p:cNvPr id="19" name="bg object 1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49195" y="126957"/>
            <a:ext cx="108055" cy="415763"/>
          </a:xfrm>
          <a:prstGeom prst="rect">
            <a:avLst/>
          </a:prstGeom>
        </p:spPr>
      </p:pic>
      <p:sp>
        <p:nvSpPr>
          <p:cNvPr id="20" name="bg object 20"/>
          <p:cNvSpPr/>
          <p:nvPr/>
        </p:nvSpPr>
        <p:spPr>
          <a:xfrm>
            <a:off x="254000" y="787400"/>
            <a:ext cx="0" cy="6070600"/>
          </a:xfrm>
          <a:custGeom>
            <a:avLst/>
            <a:gdLst/>
            <a:ahLst/>
            <a:cxnLst/>
            <a:rect l="l" t="t" r="r" b="b"/>
            <a:pathLst>
              <a:path h="9105900">
                <a:moveTo>
                  <a:pt x="0" y="0"/>
                </a:moveTo>
                <a:lnTo>
                  <a:pt x="0" y="9105899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00"/>
          </a:p>
        </p:txBody>
      </p:sp>
      <p:pic>
        <p:nvPicPr>
          <p:cNvPr id="21" name="bg object 2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10154" y="1511250"/>
            <a:ext cx="121193" cy="493343"/>
          </a:xfrm>
          <a:prstGeom prst="rect">
            <a:avLst/>
          </a:prstGeom>
        </p:spPr>
      </p:pic>
      <p:pic>
        <p:nvPicPr>
          <p:cNvPr id="22" name="bg object 22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6728968" y="1511250"/>
            <a:ext cx="121193" cy="493343"/>
          </a:xfrm>
          <a:prstGeom prst="rect">
            <a:avLst/>
          </a:prstGeom>
        </p:spPr>
      </p:pic>
      <p:pic>
        <p:nvPicPr>
          <p:cNvPr id="23" name="bg object 2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546257" y="1511250"/>
            <a:ext cx="121193" cy="493343"/>
          </a:xfrm>
          <a:prstGeom prst="rect">
            <a:avLst/>
          </a:prstGeom>
        </p:spPr>
      </p:pic>
      <p:sp>
        <p:nvSpPr>
          <p:cNvPr id="24" name="bg object 24"/>
          <p:cNvSpPr/>
          <p:nvPr/>
        </p:nvSpPr>
        <p:spPr>
          <a:xfrm>
            <a:off x="7315200" y="1982237"/>
            <a:ext cx="3765127" cy="14393"/>
          </a:xfrm>
          <a:custGeom>
            <a:avLst/>
            <a:gdLst/>
            <a:ahLst/>
            <a:cxnLst/>
            <a:rect l="l" t="t" r="r" b="b"/>
            <a:pathLst>
              <a:path w="5647690" h="21589">
                <a:moveTo>
                  <a:pt x="5647563" y="0"/>
                </a:moveTo>
                <a:lnTo>
                  <a:pt x="0" y="0"/>
                </a:lnTo>
                <a:lnTo>
                  <a:pt x="0" y="21431"/>
                </a:lnTo>
                <a:lnTo>
                  <a:pt x="5647563" y="21431"/>
                </a:lnTo>
                <a:lnTo>
                  <a:pt x="5647563" y="0"/>
                </a:lnTo>
                <a:close/>
              </a:path>
            </a:pathLst>
          </a:custGeom>
          <a:solidFill>
            <a:srgbClr val="737373"/>
          </a:solidFill>
        </p:spPr>
        <p:txBody>
          <a:bodyPr wrap="square" lIns="0" tIns="0" rIns="0" bIns="0" rtlCol="0"/>
          <a:lstStyle/>
          <a:p>
            <a:endParaRPr sz="1200"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339172" y="370078"/>
            <a:ext cx="4964006" cy="636200"/>
          </a:xfrm>
        </p:spPr>
        <p:txBody>
          <a:bodyPr lIns="0" tIns="0" rIns="0" bIns="0"/>
          <a:lstStyle>
            <a:lvl1pPr>
              <a:defRPr sz="4134" b="0" i="0">
                <a:solidFill>
                  <a:srgbClr val="6A1F5F"/>
                </a:solidFill>
                <a:latin typeface="Microsoft Sans Serif"/>
                <a:cs typeface="Microsoft Sans Serif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12/15/2022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8733075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eam" preserve="1">
  <p:cSld name="1_Team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235"/>
          <p:cNvSpPr>
            <a:spLocks noGrp="1"/>
          </p:cNvSpPr>
          <p:nvPr>
            <p:ph type="pic" idx="2"/>
          </p:nvPr>
        </p:nvSpPr>
        <p:spPr>
          <a:xfrm>
            <a:off x="3486213" y="2277026"/>
            <a:ext cx="2426209" cy="2426209"/>
          </a:xfrm>
          <a:prstGeom prst="rect">
            <a:avLst/>
          </a:prstGeom>
          <a:solidFill>
            <a:srgbClr val="E8E8E8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1" name="Google Shape;171;p235"/>
          <p:cNvSpPr>
            <a:spLocks noGrp="1"/>
          </p:cNvSpPr>
          <p:nvPr>
            <p:ph type="pic" idx="3"/>
          </p:nvPr>
        </p:nvSpPr>
        <p:spPr>
          <a:xfrm>
            <a:off x="6275022" y="2277026"/>
            <a:ext cx="2426209" cy="2426209"/>
          </a:xfrm>
          <a:prstGeom prst="rect">
            <a:avLst/>
          </a:prstGeom>
          <a:solidFill>
            <a:srgbClr val="E8E8E8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2" name="Google Shape;172;p23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3" name="Google Shape;173;p23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74891313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12/15/2022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749224235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966A09-1906-43D1-8EBD-3A7B228672EF}" type="datetimeFigureOut">
              <a:rPr lang="ru-RU" smtClean="0"/>
              <a:t>15.12.2022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DD15C6-B955-487E-989F-119EAA30B02D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79522821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Титульный слайд" type="title">
  <p:cSld name="Титульный слайд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13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rial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" name="Google Shape;13;p13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" name="Google Shape;14;p1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1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1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97905064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Заголовок раздела" type="secHead">
  <p:cSld name="Заголовок раздела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15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rial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5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20" name="Google Shape;20;p1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1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1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31541862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Два объекта" type="twoObj">
  <p:cSld name="Два объекта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1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1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" name="Google Shape;26;p16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" name="Google Shape;27;p1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" name="Google Shape;28;p1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1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15379925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Сравнение" type="twoTxTwoObj">
  <p:cSld name="Сравнение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17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17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3" name="Google Shape;33;p17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" name="Google Shape;34;p1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5" name="Google Shape;35;p1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" name="Google Shape;36;p1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" name="Google Shape;37;p1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1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79621088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Только заголовок" type="titleOnly">
  <p:cSld name="Только заголовок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52716944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Пустой слайд" type="blank">
  <p:cSld name="Пустой слайд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97454119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Объект с подписью" type="objTx">
  <p:cSld name="Объект с подписью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20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20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51" name="Google Shape;51;p20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52" name="Google Shape;52;p2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2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2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71375129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Рисунок с подписью" type="picTx">
  <p:cSld name="Рисунок с подписью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p21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21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</p:sp>
      <p:sp>
        <p:nvSpPr>
          <p:cNvPr id="58" name="Google Shape;58;p21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59" name="Google Shape;59;p2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2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2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72930290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eam" preserve="1">
  <p:cSld name="9_Team"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p236"/>
          <p:cNvSpPr>
            <a:spLocks noGrp="1"/>
          </p:cNvSpPr>
          <p:nvPr>
            <p:ph type="pic" idx="2"/>
          </p:nvPr>
        </p:nvSpPr>
        <p:spPr>
          <a:xfrm>
            <a:off x="1320941" y="1799326"/>
            <a:ext cx="4426147" cy="2468540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6" name="Google Shape;176;p236"/>
          <p:cNvSpPr>
            <a:spLocks noGrp="1"/>
          </p:cNvSpPr>
          <p:nvPr>
            <p:ph type="pic" idx="3"/>
          </p:nvPr>
        </p:nvSpPr>
        <p:spPr>
          <a:xfrm>
            <a:off x="6445055" y="1799326"/>
            <a:ext cx="4426147" cy="2468540"/>
          </a:xfrm>
          <a:prstGeom prst="rect">
            <a:avLst/>
          </a:prstGeom>
          <a:solidFill>
            <a:srgbClr val="E8E8E8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7" name="Google Shape;177;p23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78" name="Google Shape;178;p23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4444067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Заголовок и вертикальный текст" type="vertTx">
  <p:cSld name="Заголовок и вертикальный текст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2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22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2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2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2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76096949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Вертикальный заголовок и текст" type="vertTitleAndTx">
  <p:cSld name="Вертикальный заголовок и текст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23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23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" name="Google Shape;71;p2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2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2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06704880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Заголовок и объект" type="obj">
  <p:cSld name="Заголовок и объект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35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271100" cy="5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3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3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" name="Google Shape;84;p3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3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44574907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Титульный слайд" type="title">
  <p:cSld name="Титульный слайд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36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rial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36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9" name="Google Shape;89;p3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3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" name="Google Shape;91;p3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1547159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Заголовок раздела" type="secHead">
  <p:cSld name="Заголовок раздела"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p37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rial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" name="Google Shape;94;p37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95" name="Google Shape;95;p3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" name="Google Shape;96;p3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" name="Google Shape;97;p3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958170665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Два объекта" type="twoObj">
  <p:cSld name="Два объекта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3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" name="Google Shape;100;p3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" name="Google Shape;101;p38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" name="Google Shape;102;p3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3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3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28565147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Сравнение" type="twoTxTwoObj">
  <p:cSld name="Сравнение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39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39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8" name="Google Shape;108;p39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" name="Google Shape;109;p3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0" name="Google Shape;110;p3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" name="Google Shape;111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" name="Google Shape;112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159563161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Только заголовок" type="titleOnly">
  <p:cSld name="Только заголовок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" name="Google Shape;117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69176511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Пустой слайд" type="blank">
  <p:cSld name="Пустой слайд"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Google Shape;120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" name="Google Shape;121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" name="Google Shape;122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2454514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Объект с подписью" type="objTx">
  <p:cSld name="Объект с подписью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42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42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26" name="Google Shape;126;p42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27" name="Google Shape;127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" name="Google Shape;128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1188185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eam" preserve="1">
  <p:cSld name="10_Team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237"/>
          <p:cNvSpPr>
            <a:spLocks noGrp="1"/>
          </p:cNvSpPr>
          <p:nvPr>
            <p:ph type="pic" idx="2"/>
          </p:nvPr>
        </p:nvSpPr>
        <p:spPr>
          <a:xfrm>
            <a:off x="737913" y="1799326"/>
            <a:ext cx="3169307" cy="246854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1" name="Google Shape;181;p237"/>
          <p:cNvSpPr>
            <a:spLocks noGrp="1"/>
          </p:cNvSpPr>
          <p:nvPr>
            <p:ph type="pic" idx="3"/>
          </p:nvPr>
        </p:nvSpPr>
        <p:spPr>
          <a:xfrm>
            <a:off x="4502255" y="1799326"/>
            <a:ext cx="3169307" cy="246854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2" name="Google Shape;182;p237"/>
          <p:cNvSpPr>
            <a:spLocks noGrp="1"/>
          </p:cNvSpPr>
          <p:nvPr>
            <p:ph type="pic" idx="4"/>
          </p:nvPr>
        </p:nvSpPr>
        <p:spPr>
          <a:xfrm>
            <a:off x="8266596" y="1799326"/>
            <a:ext cx="3169307" cy="246854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3" name="Google Shape;183;p237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4" name="Google Shape;184;p237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9004217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Рисунок с подписью" type="picTx">
  <p:cSld name="Рисунок с подписью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43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43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</p:sp>
      <p:sp>
        <p:nvSpPr>
          <p:cNvPr id="133" name="Google Shape;133;p43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34" name="Google Shape;134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298742864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Заголовок и вертикальный текст" type="vertTx">
  <p:cSld name="Заголовок и вертикальный текст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44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p44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" name="Google Shape;140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" name="Google Shape;142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5949676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Вертикальный заголовок и текст" type="vertTitleAndTx">
  <p:cSld name="Вертикальный заголовок и текст">
    <p:spTree>
      <p:nvGrpSpPr>
        <p:cNvPr id="1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Google Shape;144;p45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" name="Google Shape;145;p45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" name="Google Shape;146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" name="Google Shape;148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88624853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1" y="1122366"/>
            <a:ext cx="9144000" cy="2387600"/>
          </a:xfrm>
        </p:spPr>
        <p:txBody>
          <a:bodyPr anchor="b"/>
          <a:lstStyle>
            <a:lvl1pPr algn="ctr">
              <a:defRPr sz="5999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1" y="3602039"/>
            <a:ext cx="9144000" cy="1655762"/>
          </a:xfrm>
        </p:spPr>
        <p:txBody>
          <a:bodyPr/>
          <a:lstStyle>
            <a:lvl1pPr marL="0" indent="0" algn="ctr">
              <a:buNone/>
              <a:defRPr sz="2399"/>
            </a:lvl1pPr>
            <a:lvl2pPr marL="457173" indent="0" algn="ctr">
              <a:buNone/>
              <a:defRPr sz="1999"/>
            </a:lvl2pPr>
            <a:lvl3pPr marL="914347" indent="0" algn="ctr">
              <a:buNone/>
              <a:defRPr sz="1799"/>
            </a:lvl3pPr>
            <a:lvl4pPr marL="1371519" indent="0" algn="ctr">
              <a:buNone/>
              <a:defRPr sz="1599"/>
            </a:lvl4pPr>
            <a:lvl5pPr marL="1828693" indent="0" algn="ctr">
              <a:buNone/>
              <a:defRPr sz="1599"/>
            </a:lvl5pPr>
            <a:lvl6pPr marL="2285866" indent="0" algn="ctr">
              <a:buNone/>
              <a:defRPr sz="1599"/>
            </a:lvl6pPr>
            <a:lvl7pPr marL="2743040" indent="0" algn="ctr">
              <a:buNone/>
              <a:defRPr sz="1599"/>
            </a:lvl7pPr>
            <a:lvl8pPr marL="3200213" indent="0" algn="ctr">
              <a:buNone/>
              <a:defRPr sz="1599"/>
            </a:lvl8pPr>
            <a:lvl9pPr marL="3657387" indent="0" algn="ctr">
              <a:buNone/>
              <a:defRPr sz="1599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2ED9EB-6DA6-4B7C-A80A-61C2CEFB30FC}" type="datetimeFigureOut">
              <a:rPr lang="ru-RU"/>
              <a:pPr>
                <a:defRPr/>
              </a:pPr>
              <a:t>15.12.2022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81DC14-5F54-41C2-B32A-E2F05FC6A3E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59082640"/>
      </p:ext>
    </p:extLst>
  </p:cSld>
  <p:clrMapOvr>
    <a:masterClrMapping/>
  </p:clrMapOvr>
  <p:transition spd="slow"/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B41F8BF-B651-4D64-B885-EA1A7B631705}" type="datetimeFigureOut">
              <a:rPr lang="ru-RU"/>
              <a:pPr>
                <a:defRPr/>
              </a:pPr>
              <a:t>15.12.2022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D7F79B-9B9B-480B-ADD3-8795E1B33C5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76071246"/>
      </p:ext>
    </p:extLst>
  </p:cSld>
  <p:clrMapOvr>
    <a:masterClrMapping/>
  </p:clrMapOvr>
  <p:transition spd="slow"/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42"/>
            <a:ext cx="10515599" cy="2852737"/>
          </a:xfrm>
        </p:spPr>
        <p:txBody>
          <a:bodyPr anchor="b"/>
          <a:lstStyle>
            <a:lvl1pPr>
              <a:defRPr sz="5999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599" cy="1500188"/>
          </a:xfrm>
        </p:spPr>
        <p:txBody>
          <a:bodyPr/>
          <a:lstStyle>
            <a:lvl1pPr marL="0" indent="0">
              <a:buNone/>
              <a:defRPr sz="2399">
                <a:solidFill>
                  <a:schemeClr val="tx1">
                    <a:tint val="75000"/>
                  </a:schemeClr>
                </a:solidFill>
              </a:defRPr>
            </a:lvl1pPr>
            <a:lvl2pPr marL="45717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347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519" indent="0">
              <a:buNone/>
              <a:defRPr sz="1599">
                <a:solidFill>
                  <a:schemeClr val="tx1">
                    <a:tint val="75000"/>
                  </a:schemeClr>
                </a:solidFill>
              </a:defRPr>
            </a:lvl4pPr>
            <a:lvl5pPr marL="1828693" indent="0">
              <a:buNone/>
              <a:defRPr sz="1599">
                <a:solidFill>
                  <a:schemeClr val="tx1">
                    <a:tint val="75000"/>
                  </a:schemeClr>
                </a:solidFill>
              </a:defRPr>
            </a:lvl5pPr>
            <a:lvl6pPr marL="2285866" indent="0">
              <a:buNone/>
              <a:defRPr sz="1599">
                <a:solidFill>
                  <a:schemeClr val="tx1">
                    <a:tint val="75000"/>
                  </a:schemeClr>
                </a:solidFill>
              </a:defRPr>
            </a:lvl6pPr>
            <a:lvl7pPr marL="2743040" indent="0">
              <a:buNone/>
              <a:defRPr sz="1599">
                <a:solidFill>
                  <a:schemeClr val="tx1">
                    <a:tint val="75000"/>
                  </a:schemeClr>
                </a:solidFill>
              </a:defRPr>
            </a:lvl7pPr>
            <a:lvl8pPr marL="3200213" indent="0">
              <a:buNone/>
              <a:defRPr sz="1599">
                <a:solidFill>
                  <a:schemeClr val="tx1">
                    <a:tint val="75000"/>
                  </a:schemeClr>
                </a:solidFill>
              </a:defRPr>
            </a:lvl8pPr>
            <a:lvl9pPr marL="3657387" indent="0">
              <a:buNone/>
              <a:defRPr sz="1599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503E2-179A-4989-B779-1DA6C10264E3}" type="datetimeFigureOut">
              <a:rPr lang="ru-RU"/>
              <a:pPr>
                <a:defRPr/>
              </a:pPr>
              <a:t>15.12.2022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14C98-B7D6-442E-9CB8-848C3F88915A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9711087"/>
      </p:ext>
    </p:extLst>
  </p:cSld>
  <p:clrMapOvr>
    <a:masterClrMapping/>
  </p:clrMapOvr>
  <p:transition spd="slow"/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6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4" y="1825626"/>
            <a:ext cx="51816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26E981-D345-4285-909F-4341F35B5BAB}" type="datetimeFigureOut">
              <a:rPr lang="ru-RU"/>
              <a:pPr>
                <a:defRPr/>
              </a:pPr>
              <a:t>15.12.2022</a:t>
            </a:fld>
            <a:endParaRPr lang="ru-RU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51A0DE-B5F0-4618-A551-D7D25E141CC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72488657"/>
      </p:ext>
    </p:extLst>
  </p:cSld>
  <p:clrMapOvr>
    <a:masterClrMapping/>
  </p:clrMapOvr>
  <p:transition spd="slow"/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9" y="365129"/>
            <a:ext cx="10515599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92" y="1681163"/>
            <a:ext cx="5157786" cy="823912"/>
          </a:xfrm>
        </p:spPr>
        <p:txBody>
          <a:bodyPr anchor="b"/>
          <a:lstStyle>
            <a:lvl1pPr marL="0" indent="0">
              <a:buNone/>
              <a:defRPr sz="2399" b="1"/>
            </a:lvl1pPr>
            <a:lvl2pPr marL="457173" indent="0">
              <a:buNone/>
              <a:defRPr sz="1999" b="1"/>
            </a:lvl2pPr>
            <a:lvl3pPr marL="914347" indent="0">
              <a:buNone/>
              <a:defRPr sz="1799" b="1"/>
            </a:lvl3pPr>
            <a:lvl4pPr marL="1371519" indent="0">
              <a:buNone/>
              <a:defRPr sz="1599" b="1"/>
            </a:lvl4pPr>
            <a:lvl5pPr marL="1828693" indent="0">
              <a:buNone/>
              <a:defRPr sz="1599" b="1"/>
            </a:lvl5pPr>
            <a:lvl6pPr marL="2285866" indent="0">
              <a:buNone/>
              <a:defRPr sz="1599" b="1"/>
            </a:lvl6pPr>
            <a:lvl7pPr marL="2743040" indent="0">
              <a:buNone/>
              <a:defRPr sz="1599" b="1"/>
            </a:lvl7pPr>
            <a:lvl8pPr marL="3200213" indent="0">
              <a:buNone/>
              <a:defRPr sz="1599" b="1"/>
            </a:lvl8pPr>
            <a:lvl9pPr marL="3657387" indent="0">
              <a:buNone/>
              <a:defRPr sz="1599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92" y="2505074"/>
            <a:ext cx="5157786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188" cy="823912"/>
          </a:xfrm>
        </p:spPr>
        <p:txBody>
          <a:bodyPr anchor="b"/>
          <a:lstStyle>
            <a:lvl1pPr marL="0" indent="0">
              <a:buNone/>
              <a:defRPr sz="2399" b="1"/>
            </a:lvl1pPr>
            <a:lvl2pPr marL="457173" indent="0">
              <a:buNone/>
              <a:defRPr sz="1999" b="1"/>
            </a:lvl2pPr>
            <a:lvl3pPr marL="914347" indent="0">
              <a:buNone/>
              <a:defRPr sz="1799" b="1"/>
            </a:lvl3pPr>
            <a:lvl4pPr marL="1371519" indent="0">
              <a:buNone/>
              <a:defRPr sz="1599" b="1"/>
            </a:lvl4pPr>
            <a:lvl5pPr marL="1828693" indent="0">
              <a:buNone/>
              <a:defRPr sz="1599" b="1"/>
            </a:lvl5pPr>
            <a:lvl6pPr marL="2285866" indent="0">
              <a:buNone/>
              <a:defRPr sz="1599" b="1"/>
            </a:lvl6pPr>
            <a:lvl7pPr marL="2743040" indent="0">
              <a:buNone/>
              <a:defRPr sz="1599" b="1"/>
            </a:lvl7pPr>
            <a:lvl8pPr marL="3200213" indent="0">
              <a:buNone/>
              <a:defRPr sz="1599" b="1"/>
            </a:lvl8pPr>
            <a:lvl9pPr marL="3657387" indent="0">
              <a:buNone/>
              <a:defRPr sz="1599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3" y="2505074"/>
            <a:ext cx="5183188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92A2529-8B99-4068-9493-FCA511C08B94}" type="datetimeFigureOut">
              <a:rPr lang="ru-RU"/>
              <a:pPr>
                <a:defRPr/>
              </a:pPr>
              <a:t>15.12.2022</a:t>
            </a:fld>
            <a:endParaRPr lang="ru-RU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CEA221-1038-4C1A-8B52-3E5EC9B36BFA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83947399"/>
      </p:ext>
    </p:extLst>
  </p:cSld>
  <p:clrMapOvr>
    <a:masterClrMapping/>
  </p:clrMapOvr>
  <p:transition spd="slow"/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6CC647-02F2-443D-986B-5EA8D33D88F4}" type="datetimeFigureOut">
              <a:rPr lang="ru-RU"/>
              <a:pPr>
                <a:defRPr/>
              </a:pPr>
              <a:t>15.12.2022</a:t>
            </a:fld>
            <a:endParaRPr lang="ru-RU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ACCDD-A657-4CF9-96A7-00FC2B52E63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85328571"/>
      </p:ext>
    </p:extLst>
  </p:cSld>
  <p:clrMapOvr>
    <a:masterClrMapping/>
  </p:clrMapOvr>
  <p:transition spd="slow"/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ый треугольник 3"/>
          <p:cNvSpPr/>
          <p:nvPr userDrawn="1"/>
        </p:nvSpPr>
        <p:spPr>
          <a:xfrm rot="16200000">
            <a:off x="11531744" y="6197740"/>
            <a:ext cx="313081" cy="1007433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399"/>
          </a:p>
        </p:txBody>
      </p:sp>
      <p:pic>
        <p:nvPicPr>
          <p:cNvPr id="7" name="Рисунок 6"/>
          <p:cNvPicPr/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616" y="51472"/>
            <a:ext cx="1526637" cy="5245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Прямоугольный треугольник 8"/>
          <p:cNvSpPr/>
          <p:nvPr userDrawn="1"/>
        </p:nvSpPr>
        <p:spPr>
          <a:xfrm rot="16200000">
            <a:off x="11496242" y="6274990"/>
            <a:ext cx="187862" cy="978159"/>
          </a:xfrm>
          <a:prstGeom prst="rtTriangle">
            <a:avLst/>
          </a:prstGeom>
          <a:solidFill>
            <a:srgbClr val="009B6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399"/>
          </a:p>
        </p:txBody>
      </p:sp>
    </p:spTree>
    <p:extLst>
      <p:ext uri="{BB962C8B-B14F-4D97-AF65-F5344CB8AC3E}">
        <p14:creationId xmlns:p14="http://schemas.microsoft.com/office/powerpoint/2010/main" val="254930920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eam" preserve="1">
  <p:cSld name="11_Team"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238"/>
          <p:cNvSpPr>
            <a:spLocks noGrp="1"/>
          </p:cNvSpPr>
          <p:nvPr>
            <p:ph type="pic" idx="2"/>
          </p:nvPr>
        </p:nvSpPr>
        <p:spPr>
          <a:xfrm>
            <a:off x="528658" y="1532470"/>
            <a:ext cx="3587820" cy="246854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7" name="Google Shape;187;p238"/>
          <p:cNvSpPr>
            <a:spLocks noGrp="1"/>
          </p:cNvSpPr>
          <p:nvPr>
            <p:ph type="pic" idx="3"/>
          </p:nvPr>
        </p:nvSpPr>
        <p:spPr>
          <a:xfrm>
            <a:off x="4292998" y="1532470"/>
            <a:ext cx="3587823" cy="246854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8" name="Google Shape;188;p238"/>
          <p:cNvSpPr>
            <a:spLocks noGrp="1"/>
          </p:cNvSpPr>
          <p:nvPr>
            <p:ph type="pic" idx="4"/>
          </p:nvPr>
        </p:nvSpPr>
        <p:spPr>
          <a:xfrm>
            <a:off x="8057342" y="1532470"/>
            <a:ext cx="3587821" cy="246854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4572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9" name="Google Shape;189;p23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0" name="Google Shape;190;p23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38368309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9" y="457203"/>
            <a:ext cx="3932237" cy="160020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91" y="987429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99"/>
            </a:lvl3pPr>
            <a:lvl4pPr>
              <a:defRPr sz="1999"/>
            </a:lvl4pPr>
            <a:lvl5pPr>
              <a:defRPr sz="1999"/>
            </a:lvl5pPr>
            <a:lvl6pPr>
              <a:defRPr sz="1999"/>
            </a:lvl6pPr>
            <a:lvl7pPr>
              <a:defRPr sz="1999"/>
            </a:lvl7pPr>
            <a:lvl8pPr>
              <a:defRPr sz="1999"/>
            </a:lvl8pPr>
            <a:lvl9pPr>
              <a:defRPr sz="1999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9" y="2057399"/>
            <a:ext cx="3932237" cy="3811589"/>
          </a:xfrm>
        </p:spPr>
        <p:txBody>
          <a:bodyPr/>
          <a:lstStyle>
            <a:lvl1pPr marL="0" indent="0">
              <a:buNone/>
              <a:defRPr sz="1599"/>
            </a:lvl1pPr>
            <a:lvl2pPr marL="457173" indent="0">
              <a:buNone/>
              <a:defRPr sz="1400"/>
            </a:lvl2pPr>
            <a:lvl3pPr marL="914347" indent="0">
              <a:buNone/>
              <a:defRPr sz="1200"/>
            </a:lvl3pPr>
            <a:lvl4pPr marL="1371519" indent="0">
              <a:buNone/>
              <a:defRPr sz="1000"/>
            </a:lvl4pPr>
            <a:lvl5pPr marL="1828693" indent="0">
              <a:buNone/>
              <a:defRPr sz="1000"/>
            </a:lvl5pPr>
            <a:lvl6pPr marL="2285866" indent="0">
              <a:buNone/>
              <a:defRPr sz="1000"/>
            </a:lvl6pPr>
            <a:lvl7pPr marL="2743040" indent="0">
              <a:buNone/>
              <a:defRPr sz="1000"/>
            </a:lvl7pPr>
            <a:lvl8pPr marL="3200213" indent="0">
              <a:buNone/>
              <a:defRPr sz="1000"/>
            </a:lvl8pPr>
            <a:lvl9pPr marL="3657387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6A5C83-3571-4FDE-8780-7FC85B45FD28}" type="datetimeFigureOut">
              <a:rPr lang="ru-RU"/>
              <a:pPr>
                <a:defRPr/>
              </a:pPr>
              <a:t>15.12.2022</a:t>
            </a:fld>
            <a:endParaRPr lang="ru-RU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179102-4E63-4823-8B0B-FC308D1E2CD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26209632"/>
      </p:ext>
    </p:extLst>
  </p:cSld>
  <p:clrMapOvr>
    <a:masterClrMapping/>
  </p:clrMapOvr>
  <p:transition spd="slow"/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9" y="457203"/>
            <a:ext cx="3932237" cy="1600201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91" y="987429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173" indent="0">
              <a:buNone/>
              <a:defRPr sz="2800"/>
            </a:lvl2pPr>
            <a:lvl3pPr marL="914347" indent="0">
              <a:buNone/>
              <a:defRPr sz="2399"/>
            </a:lvl3pPr>
            <a:lvl4pPr marL="1371519" indent="0">
              <a:buNone/>
              <a:defRPr sz="1999"/>
            </a:lvl4pPr>
            <a:lvl5pPr marL="1828693" indent="0">
              <a:buNone/>
              <a:defRPr sz="1999"/>
            </a:lvl5pPr>
            <a:lvl6pPr marL="2285866" indent="0">
              <a:buNone/>
              <a:defRPr sz="1999"/>
            </a:lvl6pPr>
            <a:lvl7pPr marL="2743040" indent="0">
              <a:buNone/>
              <a:defRPr sz="1999"/>
            </a:lvl7pPr>
            <a:lvl8pPr marL="3200213" indent="0">
              <a:buNone/>
              <a:defRPr sz="1999"/>
            </a:lvl8pPr>
            <a:lvl9pPr marL="3657387" indent="0">
              <a:buNone/>
              <a:defRPr sz="1999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9" y="2057399"/>
            <a:ext cx="3932237" cy="3811589"/>
          </a:xfrm>
        </p:spPr>
        <p:txBody>
          <a:bodyPr/>
          <a:lstStyle>
            <a:lvl1pPr marL="0" indent="0">
              <a:buNone/>
              <a:defRPr sz="1599"/>
            </a:lvl1pPr>
            <a:lvl2pPr marL="457173" indent="0">
              <a:buNone/>
              <a:defRPr sz="1400"/>
            </a:lvl2pPr>
            <a:lvl3pPr marL="914347" indent="0">
              <a:buNone/>
              <a:defRPr sz="1200"/>
            </a:lvl3pPr>
            <a:lvl4pPr marL="1371519" indent="0">
              <a:buNone/>
              <a:defRPr sz="1000"/>
            </a:lvl4pPr>
            <a:lvl5pPr marL="1828693" indent="0">
              <a:buNone/>
              <a:defRPr sz="1000"/>
            </a:lvl5pPr>
            <a:lvl6pPr marL="2285866" indent="0">
              <a:buNone/>
              <a:defRPr sz="1000"/>
            </a:lvl6pPr>
            <a:lvl7pPr marL="2743040" indent="0">
              <a:buNone/>
              <a:defRPr sz="1000"/>
            </a:lvl7pPr>
            <a:lvl8pPr marL="3200213" indent="0">
              <a:buNone/>
              <a:defRPr sz="1000"/>
            </a:lvl8pPr>
            <a:lvl9pPr marL="3657387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97C2E8-16C5-4FE9-A998-F6B98920B5D4}" type="datetimeFigureOut">
              <a:rPr lang="ru-RU"/>
              <a:pPr>
                <a:defRPr/>
              </a:pPr>
              <a:t>15.12.2022</a:t>
            </a:fld>
            <a:endParaRPr lang="ru-RU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0699F4-C4B1-4BED-9CEE-46D6A86BCFB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01199405"/>
      </p:ext>
    </p:extLst>
  </p:cSld>
  <p:clrMapOvr>
    <a:masterClrMapping/>
  </p:clrMapOvr>
  <p:transition spd="slow"/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334CF8-AE5C-4582-B014-AD86E26C45D2}" type="datetimeFigureOut">
              <a:rPr lang="ru-RU"/>
              <a:pPr>
                <a:defRPr/>
              </a:pPr>
              <a:t>15.12.2022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57320C-05FE-4E99-A3DB-2CB94763643A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94568590"/>
      </p:ext>
    </p:extLst>
  </p:cSld>
  <p:clrMapOvr>
    <a:masterClrMapping/>
  </p:clrMapOvr>
  <p:transition spd="slow"/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4"/>
            <a:ext cx="2628901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3" y="365124"/>
            <a:ext cx="7734300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A361A2A-5C83-4AA4-9595-1F4D40F174E3}" type="datetimeFigureOut">
              <a:rPr lang="ru-RU"/>
              <a:pPr>
                <a:defRPr/>
              </a:pPr>
              <a:t>15.12.2022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4678D9-143E-4F8F-B205-DCCBE5C39C7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01170730"/>
      </p:ext>
    </p:extLst>
  </p:cSld>
  <p:clrMapOvr>
    <a:masterClrMapping/>
  </p:clrMapOvr>
  <p:transition spd="slow"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eam" preserve="1">
  <p:cSld name="14_Team"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239"/>
          <p:cNvSpPr>
            <a:spLocks noGrp="1"/>
          </p:cNvSpPr>
          <p:nvPr>
            <p:ph type="pic" idx="2"/>
          </p:nvPr>
        </p:nvSpPr>
        <p:spPr>
          <a:xfrm>
            <a:off x="809925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3" name="Google Shape;193;p239"/>
          <p:cNvSpPr>
            <a:spLocks noGrp="1"/>
          </p:cNvSpPr>
          <p:nvPr>
            <p:ph type="pic" idx="3"/>
          </p:nvPr>
        </p:nvSpPr>
        <p:spPr>
          <a:xfrm>
            <a:off x="3490773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4" name="Google Shape;194;p239"/>
          <p:cNvSpPr>
            <a:spLocks noGrp="1"/>
          </p:cNvSpPr>
          <p:nvPr>
            <p:ph type="pic" idx="4"/>
          </p:nvPr>
        </p:nvSpPr>
        <p:spPr>
          <a:xfrm>
            <a:off x="6171621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5" name="Google Shape;195;p239"/>
          <p:cNvSpPr>
            <a:spLocks noGrp="1"/>
          </p:cNvSpPr>
          <p:nvPr>
            <p:ph type="pic" idx="5"/>
          </p:nvPr>
        </p:nvSpPr>
        <p:spPr>
          <a:xfrm>
            <a:off x="8852471" y="2027200"/>
            <a:ext cx="2519400" cy="2519400"/>
          </a:xfrm>
          <a:prstGeom prst="ellipse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274300" anchor="b" anchorCtr="0">
            <a:noAutofit/>
          </a:bodyPr>
          <a:lstStyle>
            <a:lvl1pPr marR="0" lvl="0" algn="ctr" rtl="0">
              <a:spcBef>
                <a:spcPts val="267"/>
              </a:spcBef>
              <a:spcAft>
                <a:spcPts val="0"/>
              </a:spcAft>
              <a:buClr>
                <a:srgbClr val="5B5B5B"/>
              </a:buClr>
              <a:buSzPts val="1000"/>
              <a:buFont typeface="Arial"/>
              <a:buNone/>
              <a:defRPr sz="1333" b="1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6" name="Google Shape;196;p23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97" name="Google Shape;197;p23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552270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S14" preserve="1">
  <p:cSld name="9_S14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24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0" name="Google Shape;200;p24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201" name="Google Shape;201;p240"/>
          <p:cNvSpPr>
            <a:spLocks noGrp="1"/>
          </p:cNvSpPr>
          <p:nvPr>
            <p:ph type="pic" idx="2"/>
          </p:nvPr>
        </p:nvSpPr>
        <p:spPr>
          <a:xfrm>
            <a:off x="920146" y="2200908"/>
            <a:ext cx="1817309" cy="181730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" name="Google Shape;202;p240"/>
          <p:cNvSpPr>
            <a:spLocks noGrp="1"/>
          </p:cNvSpPr>
          <p:nvPr>
            <p:ph type="pic" idx="3"/>
          </p:nvPr>
        </p:nvSpPr>
        <p:spPr>
          <a:xfrm>
            <a:off x="6335080" y="2182714"/>
            <a:ext cx="2332533" cy="2332533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3" name="Google Shape;203;p240"/>
          <p:cNvSpPr>
            <a:spLocks noGrp="1"/>
          </p:cNvSpPr>
          <p:nvPr>
            <p:ph type="pic" idx="4"/>
          </p:nvPr>
        </p:nvSpPr>
        <p:spPr>
          <a:xfrm>
            <a:off x="3365135" y="3584434"/>
            <a:ext cx="2599877" cy="2599877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4" name="Google Shape;204;p240"/>
          <p:cNvSpPr>
            <a:spLocks noGrp="1"/>
          </p:cNvSpPr>
          <p:nvPr>
            <p:ph type="pic" idx="5"/>
          </p:nvPr>
        </p:nvSpPr>
        <p:spPr>
          <a:xfrm>
            <a:off x="9331904" y="4370636"/>
            <a:ext cx="2011429" cy="201142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3067176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S14" preserve="1">
  <p:cSld name="10_S14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24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07" name="Google Shape;207;p241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208" name="Google Shape;208;p241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209" name="Google Shape;209;p241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0" name="Google Shape;210;p241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211" name="Google Shape;211;p241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212" name="Google Shape;212;p241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3" name="Google Shape;213;p241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4" name="Google Shape;214;p241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5" name="Google Shape;215;p241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6" name="Google Shape;216;p241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7" name="Google Shape;217;p241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8" name="Google Shape;218;p241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19" name="Google Shape;219;p241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0" name="Google Shape;220;p241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1" name="Google Shape;221;p241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2" name="Google Shape;222;p241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3" name="Google Shape;223;p241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4" name="Google Shape;224;p241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5" name="Google Shape;225;p241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6" name="Google Shape;226;p241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7" name="Google Shape;227;p241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8" name="Google Shape;228;p241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29" name="Google Shape;229;p241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0" name="Google Shape;230;p241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1" name="Google Shape;231;p241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2" name="Google Shape;232;p241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3" name="Google Shape;233;p241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4" name="Google Shape;234;p241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5" name="Google Shape;235;p241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6" name="Google Shape;236;p241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7" name="Google Shape;237;p241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8" name="Google Shape;238;p241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9" name="Google Shape;239;p241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0" name="Google Shape;240;p241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1" name="Google Shape;241;p241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2" name="Google Shape;242;p241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3" name="Google Shape;243;p241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4" name="Google Shape;244;p241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5" name="Google Shape;245;p241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6" name="Google Shape;246;p241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7" name="Google Shape;247;p241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8" name="Google Shape;248;p241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9" name="Google Shape;249;p241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0" name="Google Shape;250;p241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1" name="Google Shape;251;p241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2" name="Google Shape;252;p241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3" name="Google Shape;253;p241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4" name="Google Shape;254;p241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5" name="Google Shape;255;p241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6" name="Google Shape;256;p241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7" name="Google Shape;257;p241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8" name="Google Shape;258;p241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59" name="Google Shape;259;p241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0" name="Google Shape;260;p241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1" name="Google Shape;261;p241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2" name="Google Shape;262;p241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63" name="Google Shape;263;p241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264" name="Google Shape;264;p241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265" name="Google Shape;265;p241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266" name="Google Shape;266;p241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267" name="Google Shape;267;p241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68" name="Google Shape;268;p241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69" name="Google Shape;269;p241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0" name="Google Shape;270;p241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1" name="Google Shape;271;p241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2" name="Google Shape;272;p241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3" name="Google Shape;273;p241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4" name="Google Shape;274;p241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5" name="Google Shape;275;p241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6" name="Google Shape;276;p241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7" name="Google Shape;277;p241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8" name="Google Shape;278;p241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79" name="Google Shape;279;p241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280" name="Google Shape;280;p241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281" name="Google Shape;281;p241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282" name="Google Shape;282;p241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283" name="Google Shape;283;p241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4" name="Google Shape;284;p241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5" name="Google Shape;285;p241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6" name="Google Shape;286;p241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7" name="Google Shape;287;p241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8" name="Google Shape;288;p241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89" name="Google Shape;289;p241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0" name="Google Shape;290;p241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1" name="Google Shape;291;p241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2" name="Google Shape;292;p241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3" name="Google Shape;293;p241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4" name="Google Shape;294;p241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5" name="Google Shape;295;p241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6" name="Google Shape;296;p241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7" name="Google Shape;297;p241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98" name="Google Shape;298;p241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299" name="Google Shape;299;p241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300" name="Google Shape;300;p241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1" name="Google Shape;301;p241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2" name="Google Shape;302;p241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3" name="Google Shape;303;p241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4" name="Google Shape;304;p241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5" name="Google Shape;305;p241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6" name="Google Shape;306;p241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7" name="Google Shape;307;p241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8" name="Google Shape;308;p241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09" name="Google Shape;309;p241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0" name="Google Shape;310;p241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1" name="Google Shape;311;p241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2" name="Google Shape;312;p241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3" name="Google Shape;313;p241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4" name="Google Shape;314;p241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5" name="Google Shape;315;p241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6" name="Google Shape;316;p241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7" name="Google Shape;317;p241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8" name="Google Shape;318;p241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19" name="Google Shape;319;p241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0" name="Google Shape;320;p241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1" name="Google Shape;321;p241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2" name="Google Shape;322;p241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3" name="Google Shape;323;p241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4" name="Google Shape;324;p241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5" name="Google Shape;325;p241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6" name="Google Shape;326;p241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7" name="Google Shape;327;p241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8" name="Google Shape;328;p241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29" name="Google Shape;329;p241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0" name="Google Shape;330;p241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1" name="Google Shape;331;p241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2" name="Google Shape;332;p241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3" name="Google Shape;333;p241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4" name="Google Shape;334;p241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5" name="Google Shape;335;p241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6" name="Google Shape;336;p241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7" name="Google Shape;337;p241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8" name="Google Shape;338;p241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9" name="Google Shape;339;p241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0" name="Google Shape;340;p241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1" name="Google Shape;341;p241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2" name="Google Shape;342;p241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3" name="Google Shape;343;p241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4" name="Google Shape;344;p241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5" name="Google Shape;345;p241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6" name="Google Shape;346;p241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7" name="Google Shape;347;p241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8" name="Google Shape;348;p241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49" name="Google Shape;349;p241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0" name="Google Shape;350;p241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1" name="Google Shape;351;p241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2" name="Google Shape;352;p241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3" name="Google Shape;353;p241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4" name="Google Shape;354;p241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5" name="Google Shape;355;p241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6" name="Google Shape;356;p241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7" name="Google Shape;357;p241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8" name="Google Shape;358;p241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59" name="Google Shape;359;p241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0" name="Google Shape;360;p241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1" name="Google Shape;361;p241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2" name="Google Shape;362;p241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3" name="Google Shape;363;p241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4" name="Google Shape;364;p241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5" name="Google Shape;365;p241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66" name="Google Shape;366;p241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367" name="Google Shape;367;p241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368" name="Google Shape;368;p241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369" name="Google Shape;369;p241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370" name="Google Shape;370;p241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371" name="Google Shape;371;p241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2" name="Google Shape;372;p241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3" name="Google Shape;373;p241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4" name="Google Shape;374;p241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5" name="Google Shape;375;p241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6" name="Google Shape;376;p241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7" name="Google Shape;377;p241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8" name="Google Shape;378;p241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79" name="Google Shape;379;p241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80" name="Google Shape;380;p241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81" name="Google Shape;381;p241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382" name="Google Shape;382;p24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3" name="Google Shape;383;p24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384" name="Google Shape;384;p241"/>
          <p:cNvSpPr>
            <a:spLocks noGrp="1"/>
          </p:cNvSpPr>
          <p:nvPr>
            <p:ph type="pic" idx="2"/>
          </p:nvPr>
        </p:nvSpPr>
        <p:spPr>
          <a:xfrm>
            <a:off x="920146" y="2200908"/>
            <a:ext cx="1817309" cy="1817309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5" name="Google Shape;385;p241"/>
          <p:cNvSpPr>
            <a:spLocks noGrp="1"/>
          </p:cNvSpPr>
          <p:nvPr>
            <p:ph type="pic" idx="3"/>
          </p:nvPr>
        </p:nvSpPr>
        <p:spPr>
          <a:xfrm>
            <a:off x="6335080" y="2182714"/>
            <a:ext cx="2332533" cy="2332533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6" name="Google Shape;386;p241"/>
          <p:cNvSpPr>
            <a:spLocks noGrp="1"/>
          </p:cNvSpPr>
          <p:nvPr>
            <p:ph type="pic" idx="4"/>
          </p:nvPr>
        </p:nvSpPr>
        <p:spPr>
          <a:xfrm>
            <a:off x="3365135" y="3584434"/>
            <a:ext cx="2599877" cy="2599877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87" name="Google Shape;387;p241"/>
          <p:cNvSpPr>
            <a:spLocks noGrp="1"/>
          </p:cNvSpPr>
          <p:nvPr>
            <p:ph type="pic" idx="5"/>
          </p:nvPr>
        </p:nvSpPr>
        <p:spPr>
          <a:xfrm>
            <a:off x="9331904" y="4370636"/>
            <a:ext cx="2011429" cy="2011429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13"/>
              </a:spcBef>
              <a:spcAft>
                <a:spcPts val="0"/>
              </a:spcAft>
              <a:buClr>
                <a:srgbClr val="929292"/>
              </a:buClr>
              <a:buSzPts val="800"/>
              <a:buFont typeface="Arial"/>
              <a:buNone/>
              <a:defRPr sz="1067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50916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_6" preserve="1">
  <p:cSld name="C_6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196"/>
          <p:cNvSpPr>
            <a:spLocks noGrp="1"/>
          </p:cNvSpPr>
          <p:nvPr>
            <p:ph type="pic" idx="2"/>
          </p:nvPr>
        </p:nvSpPr>
        <p:spPr>
          <a:xfrm>
            <a:off x="533399" y="476251"/>
            <a:ext cx="5624512" cy="3024188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1548000" rIns="91425" bIns="45700" anchor="ctr" anchorCtr="0">
            <a:noAutofit/>
          </a:bodyPr>
          <a:lstStyle>
            <a:lvl1pPr marR="0" lvl="0" algn="ctr" rtl="0">
              <a:spcBef>
                <a:spcPts val="640"/>
              </a:spcBef>
              <a:spcAft>
                <a:spcPts val="0"/>
              </a:spcAft>
              <a:buClr>
                <a:srgbClr val="5B5B5B"/>
              </a:buClr>
              <a:buSzPts val="2400"/>
              <a:buFont typeface="Arial"/>
              <a:buNone/>
              <a:defRPr sz="3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8752528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S38" preserve="1">
  <p:cSld name="4_S38"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Google Shape;389;p242"/>
          <p:cNvSpPr>
            <a:spLocks noGrp="1"/>
          </p:cNvSpPr>
          <p:nvPr>
            <p:ph type="pic" idx="2"/>
          </p:nvPr>
        </p:nvSpPr>
        <p:spPr>
          <a:xfrm>
            <a:off x="6498256" y="1956463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0" name="Google Shape;390;p24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1" name="Google Shape;391;p24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392" name="Google Shape;392;p242"/>
          <p:cNvSpPr>
            <a:spLocks noGrp="1"/>
          </p:cNvSpPr>
          <p:nvPr>
            <p:ph type="pic" idx="3"/>
          </p:nvPr>
        </p:nvSpPr>
        <p:spPr>
          <a:xfrm>
            <a:off x="508000" y="1956463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3" name="Google Shape;393;p242"/>
          <p:cNvSpPr>
            <a:spLocks noGrp="1"/>
          </p:cNvSpPr>
          <p:nvPr>
            <p:ph type="pic" idx="4"/>
          </p:nvPr>
        </p:nvSpPr>
        <p:spPr>
          <a:xfrm>
            <a:off x="9493383" y="3910216"/>
            <a:ext cx="2172435" cy="2369152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4" name="Google Shape;394;p242"/>
          <p:cNvSpPr>
            <a:spLocks noGrp="1"/>
          </p:cNvSpPr>
          <p:nvPr>
            <p:ph type="pic" idx="5"/>
          </p:nvPr>
        </p:nvSpPr>
        <p:spPr>
          <a:xfrm>
            <a:off x="3503128" y="3909192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1107081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S38" preserve="1">
  <p:cSld name="8_S38">
    <p:spTree>
      <p:nvGrpSpPr>
        <p:cNvPr id="1" name="Shape 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" name="Google Shape;396;p24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397" name="Google Shape;397;p243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398" name="Google Shape;398;p243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399" name="Google Shape;399;p243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0" name="Google Shape;400;p243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401" name="Google Shape;401;p243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402" name="Google Shape;402;p243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3" name="Google Shape;403;p243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4" name="Google Shape;404;p243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5" name="Google Shape;405;p243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6" name="Google Shape;406;p243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7" name="Google Shape;407;p243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8" name="Google Shape;408;p243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09" name="Google Shape;409;p243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0" name="Google Shape;410;p243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1" name="Google Shape;411;p243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2" name="Google Shape;412;p243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3" name="Google Shape;413;p243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4" name="Google Shape;414;p243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5" name="Google Shape;415;p243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6" name="Google Shape;416;p243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7" name="Google Shape;417;p243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8" name="Google Shape;418;p243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19" name="Google Shape;419;p243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0" name="Google Shape;420;p243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1" name="Google Shape;421;p243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2" name="Google Shape;422;p243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3" name="Google Shape;423;p243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4" name="Google Shape;424;p243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5" name="Google Shape;425;p243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6" name="Google Shape;426;p243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7" name="Google Shape;427;p243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8" name="Google Shape;428;p243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29" name="Google Shape;429;p243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0" name="Google Shape;430;p243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1" name="Google Shape;431;p243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2" name="Google Shape;432;p243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3" name="Google Shape;433;p243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4" name="Google Shape;434;p243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5" name="Google Shape;435;p243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6" name="Google Shape;436;p243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7" name="Google Shape;437;p243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8" name="Google Shape;438;p243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39" name="Google Shape;439;p243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0" name="Google Shape;440;p243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1" name="Google Shape;441;p243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2" name="Google Shape;442;p243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3" name="Google Shape;443;p243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4" name="Google Shape;444;p243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5" name="Google Shape;445;p243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6" name="Google Shape;446;p243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7" name="Google Shape;447;p243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8" name="Google Shape;448;p243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49" name="Google Shape;449;p243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0" name="Google Shape;450;p243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1" name="Google Shape;451;p243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2" name="Google Shape;452;p243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53" name="Google Shape;453;p243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454" name="Google Shape;454;p243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455" name="Google Shape;455;p243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456" name="Google Shape;456;p243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457" name="Google Shape;457;p243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58" name="Google Shape;458;p243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59" name="Google Shape;459;p243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0" name="Google Shape;460;p243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1" name="Google Shape;461;p243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2" name="Google Shape;462;p243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3" name="Google Shape;463;p243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4" name="Google Shape;464;p243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5" name="Google Shape;465;p243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6" name="Google Shape;466;p243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7" name="Google Shape;467;p243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8" name="Google Shape;468;p243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69" name="Google Shape;469;p243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470" name="Google Shape;470;p243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471" name="Google Shape;471;p243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472" name="Google Shape;472;p243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473" name="Google Shape;473;p243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4" name="Google Shape;474;p243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5" name="Google Shape;475;p243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6" name="Google Shape;476;p243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7" name="Google Shape;477;p243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8" name="Google Shape;478;p243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79" name="Google Shape;479;p243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0" name="Google Shape;480;p243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1" name="Google Shape;481;p243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2" name="Google Shape;482;p243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3" name="Google Shape;483;p243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4" name="Google Shape;484;p243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5" name="Google Shape;485;p243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6" name="Google Shape;486;p243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7" name="Google Shape;487;p243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88" name="Google Shape;488;p243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489" name="Google Shape;489;p243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490" name="Google Shape;490;p243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1" name="Google Shape;491;p243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2" name="Google Shape;492;p243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3" name="Google Shape;493;p243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4" name="Google Shape;494;p243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5" name="Google Shape;495;p243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6" name="Google Shape;496;p243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7" name="Google Shape;497;p243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8" name="Google Shape;498;p243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499" name="Google Shape;499;p243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0" name="Google Shape;500;p243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1" name="Google Shape;501;p243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2" name="Google Shape;502;p243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3" name="Google Shape;503;p243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4" name="Google Shape;504;p243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5" name="Google Shape;505;p243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6" name="Google Shape;506;p243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7" name="Google Shape;507;p243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8" name="Google Shape;508;p243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09" name="Google Shape;509;p243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0" name="Google Shape;510;p243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1" name="Google Shape;511;p243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2" name="Google Shape;512;p243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3" name="Google Shape;513;p243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4" name="Google Shape;514;p243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5" name="Google Shape;515;p243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6" name="Google Shape;516;p243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7" name="Google Shape;517;p243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8" name="Google Shape;518;p243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19" name="Google Shape;519;p243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0" name="Google Shape;520;p243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1" name="Google Shape;521;p243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2" name="Google Shape;522;p243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3" name="Google Shape;523;p243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4" name="Google Shape;524;p243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5" name="Google Shape;525;p243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6" name="Google Shape;526;p243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7" name="Google Shape;527;p243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8" name="Google Shape;528;p243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29" name="Google Shape;529;p243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0" name="Google Shape;530;p243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1" name="Google Shape;531;p243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2" name="Google Shape;532;p243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3" name="Google Shape;533;p243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4" name="Google Shape;534;p243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5" name="Google Shape;535;p243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6" name="Google Shape;536;p243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7" name="Google Shape;537;p243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8" name="Google Shape;538;p243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39" name="Google Shape;539;p243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0" name="Google Shape;540;p243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1" name="Google Shape;541;p243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2" name="Google Shape;542;p243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3" name="Google Shape;543;p243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4" name="Google Shape;544;p243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5" name="Google Shape;545;p243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6" name="Google Shape;546;p243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7" name="Google Shape;547;p243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8" name="Google Shape;548;p243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49" name="Google Shape;549;p243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0" name="Google Shape;550;p243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1" name="Google Shape;551;p243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2" name="Google Shape;552;p243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3" name="Google Shape;553;p243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4" name="Google Shape;554;p243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5" name="Google Shape;555;p243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56" name="Google Shape;556;p243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557" name="Google Shape;557;p243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558" name="Google Shape;558;p243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559" name="Google Shape;559;p243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560" name="Google Shape;560;p243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561" name="Google Shape;561;p243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2" name="Google Shape;562;p243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3" name="Google Shape;563;p243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4" name="Google Shape;564;p243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5" name="Google Shape;565;p243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6" name="Google Shape;566;p243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7" name="Google Shape;567;p243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8" name="Google Shape;568;p243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69" name="Google Shape;569;p243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70" name="Google Shape;570;p243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71" name="Google Shape;571;p243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572" name="Google Shape;572;p24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3" name="Google Shape;573;p24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574" name="Google Shape;574;p243"/>
          <p:cNvSpPr>
            <a:spLocks noGrp="1"/>
          </p:cNvSpPr>
          <p:nvPr>
            <p:ph type="pic" idx="2"/>
          </p:nvPr>
        </p:nvSpPr>
        <p:spPr>
          <a:xfrm>
            <a:off x="6498256" y="1956463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5" name="Google Shape;575;p243"/>
          <p:cNvSpPr>
            <a:spLocks noGrp="1"/>
          </p:cNvSpPr>
          <p:nvPr>
            <p:ph type="pic" idx="3"/>
          </p:nvPr>
        </p:nvSpPr>
        <p:spPr>
          <a:xfrm>
            <a:off x="508000" y="1956463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6" name="Google Shape;576;p243"/>
          <p:cNvSpPr>
            <a:spLocks noGrp="1"/>
          </p:cNvSpPr>
          <p:nvPr>
            <p:ph type="pic" idx="4"/>
          </p:nvPr>
        </p:nvSpPr>
        <p:spPr>
          <a:xfrm>
            <a:off x="9493383" y="3910216"/>
            <a:ext cx="2172435" cy="2369152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77" name="Google Shape;577;p243"/>
          <p:cNvSpPr>
            <a:spLocks noGrp="1"/>
          </p:cNvSpPr>
          <p:nvPr>
            <p:ph type="pic" idx="5"/>
          </p:nvPr>
        </p:nvSpPr>
        <p:spPr>
          <a:xfrm>
            <a:off x="3503128" y="3909192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521430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S38" preserve="1">
  <p:cSld name="6_S38">
    <p:spTree>
      <p:nvGrpSpPr>
        <p:cNvPr id="1" name="Shape 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" name="Google Shape;579;p24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0" name="Google Shape;580;p24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581" name="Google Shape;581;p244"/>
          <p:cNvSpPr>
            <a:spLocks noGrp="1"/>
          </p:cNvSpPr>
          <p:nvPr>
            <p:ph type="pic" idx="2"/>
          </p:nvPr>
        </p:nvSpPr>
        <p:spPr>
          <a:xfrm>
            <a:off x="508000" y="3963805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2" name="Google Shape;582;p244"/>
          <p:cNvSpPr>
            <a:spLocks noGrp="1"/>
          </p:cNvSpPr>
          <p:nvPr>
            <p:ph type="pic" idx="3"/>
          </p:nvPr>
        </p:nvSpPr>
        <p:spPr>
          <a:xfrm>
            <a:off x="9491417" y="1923940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3" name="Google Shape;583;p244"/>
          <p:cNvSpPr>
            <a:spLocks noGrp="1"/>
          </p:cNvSpPr>
          <p:nvPr>
            <p:ph type="pic" idx="4"/>
          </p:nvPr>
        </p:nvSpPr>
        <p:spPr>
          <a:xfrm>
            <a:off x="3502472" y="1923940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4" name="Google Shape;584;p244"/>
          <p:cNvSpPr>
            <a:spLocks noGrp="1"/>
          </p:cNvSpPr>
          <p:nvPr>
            <p:ph type="pic" idx="5"/>
          </p:nvPr>
        </p:nvSpPr>
        <p:spPr>
          <a:xfrm>
            <a:off x="6496944" y="3963805"/>
            <a:ext cx="2174400" cy="23712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7480164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S38" preserve="1">
  <p:cSld name="7_S38">
    <p:spTree>
      <p:nvGrpSpPr>
        <p:cNvPr id="1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p24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587" name="Google Shape;587;p245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588" name="Google Shape;588;p245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589" name="Google Shape;589;p245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0" name="Google Shape;590;p245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591" name="Google Shape;591;p245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592" name="Google Shape;592;p245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3" name="Google Shape;593;p245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4" name="Google Shape;594;p245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5" name="Google Shape;595;p245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6" name="Google Shape;596;p245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7" name="Google Shape;597;p245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8" name="Google Shape;598;p245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599" name="Google Shape;599;p245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0" name="Google Shape;600;p245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1" name="Google Shape;601;p245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2" name="Google Shape;602;p245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3" name="Google Shape;603;p245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4" name="Google Shape;604;p245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5" name="Google Shape;605;p245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6" name="Google Shape;606;p245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7" name="Google Shape;607;p245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8" name="Google Shape;608;p245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09" name="Google Shape;609;p245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0" name="Google Shape;610;p245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1" name="Google Shape;611;p245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2" name="Google Shape;612;p245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3" name="Google Shape;613;p245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4" name="Google Shape;614;p245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5" name="Google Shape;615;p245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6" name="Google Shape;616;p245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7" name="Google Shape;617;p245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8" name="Google Shape;618;p245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19" name="Google Shape;619;p245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0" name="Google Shape;620;p245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1" name="Google Shape;621;p245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2" name="Google Shape;622;p245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3" name="Google Shape;623;p245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4" name="Google Shape;624;p245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5" name="Google Shape;625;p245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6" name="Google Shape;626;p245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7" name="Google Shape;627;p245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8" name="Google Shape;628;p245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29" name="Google Shape;629;p245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0" name="Google Shape;630;p245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1" name="Google Shape;631;p245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2" name="Google Shape;632;p245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3" name="Google Shape;633;p245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4" name="Google Shape;634;p245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5" name="Google Shape;635;p245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6" name="Google Shape;636;p245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7" name="Google Shape;637;p245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8" name="Google Shape;638;p245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39" name="Google Shape;639;p245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0" name="Google Shape;640;p245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1" name="Google Shape;641;p245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2" name="Google Shape;642;p245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43" name="Google Shape;643;p245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644" name="Google Shape;644;p245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645" name="Google Shape;645;p245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646" name="Google Shape;646;p245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647" name="Google Shape;647;p245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48" name="Google Shape;648;p245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49" name="Google Shape;649;p245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0" name="Google Shape;650;p245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1" name="Google Shape;651;p245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2" name="Google Shape;652;p245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3" name="Google Shape;653;p245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4" name="Google Shape;654;p245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5" name="Google Shape;655;p245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6" name="Google Shape;656;p245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7" name="Google Shape;657;p245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8" name="Google Shape;658;p245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59" name="Google Shape;659;p245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660" name="Google Shape;660;p245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661" name="Google Shape;661;p245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662" name="Google Shape;662;p245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663" name="Google Shape;663;p245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4" name="Google Shape;664;p245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5" name="Google Shape;665;p245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6" name="Google Shape;666;p245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7" name="Google Shape;667;p245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8" name="Google Shape;668;p245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69" name="Google Shape;669;p245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0" name="Google Shape;670;p245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1" name="Google Shape;671;p245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2" name="Google Shape;672;p245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3" name="Google Shape;673;p245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4" name="Google Shape;674;p245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5" name="Google Shape;675;p245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6" name="Google Shape;676;p245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7" name="Google Shape;677;p245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678" name="Google Shape;678;p245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679" name="Google Shape;679;p245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680" name="Google Shape;680;p245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1" name="Google Shape;681;p245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2" name="Google Shape;682;p245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3" name="Google Shape;683;p245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4" name="Google Shape;684;p245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5" name="Google Shape;685;p245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6" name="Google Shape;686;p245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7" name="Google Shape;687;p245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8" name="Google Shape;688;p245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89" name="Google Shape;689;p245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0" name="Google Shape;690;p245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1" name="Google Shape;691;p245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2" name="Google Shape;692;p245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3" name="Google Shape;693;p245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4" name="Google Shape;694;p245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5" name="Google Shape;695;p245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6" name="Google Shape;696;p245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7" name="Google Shape;697;p245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8" name="Google Shape;698;p245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99" name="Google Shape;699;p245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0" name="Google Shape;700;p245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1" name="Google Shape;701;p245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2" name="Google Shape;702;p245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3" name="Google Shape;703;p245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4" name="Google Shape;704;p245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5" name="Google Shape;705;p245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6" name="Google Shape;706;p245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7" name="Google Shape;707;p245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8" name="Google Shape;708;p245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09" name="Google Shape;709;p245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0" name="Google Shape;710;p245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1" name="Google Shape;711;p245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2" name="Google Shape;712;p245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3" name="Google Shape;713;p245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4" name="Google Shape;714;p245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5" name="Google Shape;715;p245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6" name="Google Shape;716;p245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7" name="Google Shape;717;p245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8" name="Google Shape;718;p245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19" name="Google Shape;719;p245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0" name="Google Shape;720;p245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1" name="Google Shape;721;p245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2" name="Google Shape;722;p245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3" name="Google Shape;723;p245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4" name="Google Shape;724;p245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5" name="Google Shape;725;p245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6" name="Google Shape;726;p245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7" name="Google Shape;727;p245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8" name="Google Shape;728;p245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29" name="Google Shape;729;p245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0" name="Google Shape;730;p245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1" name="Google Shape;731;p245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2" name="Google Shape;732;p245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3" name="Google Shape;733;p245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4" name="Google Shape;734;p245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5" name="Google Shape;735;p245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6" name="Google Shape;736;p245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7" name="Google Shape;737;p245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8" name="Google Shape;738;p245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39" name="Google Shape;739;p245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0" name="Google Shape;740;p245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1" name="Google Shape;741;p245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2" name="Google Shape;742;p245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3" name="Google Shape;743;p245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4" name="Google Shape;744;p245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5" name="Google Shape;745;p245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46" name="Google Shape;746;p245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747" name="Google Shape;747;p245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748" name="Google Shape;748;p245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749" name="Google Shape;749;p245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750" name="Google Shape;750;p245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751" name="Google Shape;751;p245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2" name="Google Shape;752;p245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3" name="Google Shape;753;p245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4" name="Google Shape;754;p245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5" name="Google Shape;755;p245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6" name="Google Shape;756;p245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7" name="Google Shape;757;p245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8" name="Google Shape;758;p245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59" name="Google Shape;759;p245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60" name="Google Shape;760;p245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61" name="Google Shape;761;p245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762" name="Google Shape;762;p24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3" name="Google Shape;763;p24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764" name="Google Shape;764;p245"/>
          <p:cNvSpPr>
            <a:spLocks noGrp="1"/>
          </p:cNvSpPr>
          <p:nvPr>
            <p:ph type="pic" idx="2"/>
          </p:nvPr>
        </p:nvSpPr>
        <p:spPr>
          <a:xfrm>
            <a:off x="508000" y="3963805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5" name="Google Shape;765;p245"/>
          <p:cNvSpPr>
            <a:spLocks noGrp="1"/>
          </p:cNvSpPr>
          <p:nvPr>
            <p:ph type="pic" idx="3"/>
          </p:nvPr>
        </p:nvSpPr>
        <p:spPr>
          <a:xfrm>
            <a:off x="9491417" y="1923940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6" name="Google Shape;766;p245"/>
          <p:cNvSpPr>
            <a:spLocks noGrp="1"/>
          </p:cNvSpPr>
          <p:nvPr>
            <p:ph type="pic" idx="4"/>
          </p:nvPr>
        </p:nvSpPr>
        <p:spPr>
          <a:xfrm>
            <a:off x="3502472" y="1923940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7" name="Google Shape;767;p245"/>
          <p:cNvSpPr>
            <a:spLocks noGrp="1"/>
          </p:cNvSpPr>
          <p:nvPr>
            <p:ph type="pic" idx="5"/>
          </p:nvPr>
        </p:nvSpPr>
        <p:spPr>
          <a:xfrm>
            <a:off x="6496944" y="3963805"/>
            <a:ext cx="2174400" cy="2371200"/>
          </a:xfrm>
          <a:prstGeom prst="rect">
            <a:avLst/>
          </a:prstGeom>
          <a:solidFill>
            <a:srgbClr val="E8E8E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244526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S38" preserve="1">
  <p:cSld name="5_S38">
    <p:spTree>
      <p:nvGrpSpPr>
        <p:cNvPr id="1" name="Shape 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" name="Google Shape;769;p24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0" name="Google Shape;770;p24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771" name="Google Shape;771;p246"/>
          <p:cNvSpPr>
            <a:spLocks noGrp="1"/>
          </p:cNvSpPr>
          <p:nvPr>
            <p:ph type="pic" idx="2"/>
          </p:nvPr>
        </p:nvSpPr>
        <p:spPr>
          <a:xfrm>
            <a:off x="508000" y="2129633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2" name="Google Shape;772;p246"/>
          <p:cNvSpPr>
            <a:spLocks noGrp="1"/>
          </p:cNvSpPr>
          <p:nvPr>
            <p:ph type="pic" idx="3"/>
          </p:nvPr>
        </p:nvSpPr>
        <p:spPr>
          <a:xfrm>
            <a:off x="508000" y="4555600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3" name="Google Shape;773;p246"/>
          <p:cNvSpPr>
            <a:spLocks noGrp="1"/>
          </p:cNvSpPr>
          <p:nvPr>
            <p:ph type="pic" idx="4"/>
          </p:nvPr>
        </p:nvSpPr>
        <p:spPr>
          <a:xfrm>
            <a:off x="4121000" y="1932633"/>
            <a:ext cx="2010600" cy="2010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4" name="Google Shape;774;p246"/>
          <p:cNvSpPr>
            <a:spLocks noGrp="1"/>
          </p:cNvSpPr>
          <p:nvPr>
            <p:ph type="pic" idx="5"/>
          </p:nvPr>
        </p:nvSpPr>
        <p:spPr>
          <a:xfrm>
            <a:off x="8128000" y="2129633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5" name="Google Shape;775;p246"/>
          <p:cNvSpPr>
            <a:spLocks noGrp="1"/>
          </p:cNvSpPr>
          <p:nvPr>
            <p:ph type="pic" idx="6"/>
          </p:nvPr>
        </p:nvSpPr>
        <p:spPr>
          <a:xfrm>
            <a:off x="8128000" y="4555600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76" name="Google Shape;776;p246"/>
          <p:cNvSpPr>
            <a:spLocks noGrp="1"/>
          </p:cNvSpPr>
          <p:nvPr>
            <p:ph type="pic" idx="7"/>
          </p:nvPr>
        </p:nvSpPr>
        <p:spPr>
          <a:xfrm>
            <a:off x="4121000" y="4358600"/>
            <a:ext cx="2010600" cy="2010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401185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38" preserve="1">
  <p:cSld name="1_S38">
    <p:spTree>
      <p:nvGrpSpPr>
        <p:cNvPr id="1" name="Shape 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" name="Google Shape;778;p24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779" name="Google Shape;779;p247"/>
          <p:cNvGrpSpPr/>
          <p:nvPr/>
        </p:nvGrpSpPr>
        <p:grpSpPr>
          <a:xfrm>
            <a:off x="1052631" y="1593600"/>
            <a:ext cx="10086739" cy="5019216"/>
            <a:chOff x="874886" y="1276350"/>
            <a:chExt cx="7335877" cy="3650376"/>
          </a:xfrm>
        </p:grpSpPr>
        <p:grpSp>
          <p:nvGrpSpPr>
            <p:cNvPr id="780" name="Google Shape;780;p247"/>
            <p:cNvGrpSpPr/>
            <p:nvPr/>
          </p:nvGrpSpPr>
          <p:grpSpPr>
            <a:xfrm>
              <a:off x="3989287" y="2800445"/>
              <a:ext cx="1399363" cy="1565023"/>
              <a:chOff x="4097338" y="2217738"/>
              <a:chExt cx="1139825" cy="1274763"/>
            </a:xfrm>
          </p:grpSpPr>
          <p:sp>
            <p:nvSpPr>
              <p:cNvPr id="781" name="Google Shape;781;p247"/>
              <p:cNvSpPr/>
              <p:nvPr/>
            </p:nvSpPr>
            <p:spPr>
              <a:xfrm>
                <a:off x="5102225" y="3086100"/>
                <a:ext cx="120650" cy="233363"/>
              </a:xfrm>
              <a:custGeom>
                <a:avLst/>
                <a:gdLst/>
                <a:ahLst/>
                <a:cxnLst/>
                <a:rect l="l" t="t" r="r" b="b"/>
                <a:pathLst>
                  <a:path w="91" h="175" extrusionOk="0">
                    <a:moveTo>
                      <a:pt x="9" y="114"/>
                    </a:moveTo>
                    <a:cubicBezTo>
                      <a:pt x="9" y="114"/>
                      <a:pt x="18" y="95"/>
                      <a:pt x="18" y="94"/>
                    </a:cubicBezTo>
                    <a:cubicBezTo>
                      <a:pt x="18" y="89"/>
                      <a:pt x="11" y="78"/>
                      <a:pt x="11" y="71"/>
                    </a:cubicBezTo>
                    <a:cubicBezTo>
                      <a:pt x="11" y="49"/>
                      <a:pt x="27" y="50"/>
                      <a:pt x="40" y="43"/>
                    </a:cubicBezTo>
                    <a:cubicBezTo>
                      <a:pt x="50" y="37"/>
                      <a:pt x="64" y="20"/>
                      <a:pt x="71" y="13"/>
                    </a:cubicBezTo>
                    <a:cubicBezTo>
                      <a:pt x="73" y="11"/>
                      <a:pt x="72" y="4"/>
                      <a:pt x="73" y="0"/>
                    </a:cubicBezTo>
                    <a:cubicBezTo>
                      <a:pt x="88" y="2"/>
                      <a:pt x="87" y="31"/>
                      <a:pt x="91" y="42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9" y="48"/>
                      <a:pt x="85" y="47"/>
                      <a:pt x="84" y="47"/>
                    </a:cubicBezTo>
                    <a:cubicBezTo>
                      <a:pt x="84" y="79"/>
                      <a:pt x="74" y="101"/>
                      <a:pt x="64" y="126"/>
                    </a:cubicBezTo>
                    <a:cubicBezTo>
                      <a:pt x="56" y="146"/>
                      <a:pt x="52" y="175"/>
                      <a:pt x="25" y="175"/>
                    </a:cubicBezTo>
                    <a:cubicBezTo>
                      <a:pt x="14" y="175"/>
                      <a:pt x="5" y="163"/>
                      <a:pt x="5" y="151"/>
                    </a:cubicBezTo>
                    <a:cubicBezTo>
                      <a:pt x="5" y="145"/>
                      <a:pt x="6" y="143"/>
                      <a:pt x="5" y="140"/>
                    </a:cubicBezTo>
                    <a:cubicBezTo>
                      <a:pt x="0" y="136"/>
                      <a:pt x="0" y="129"/>
                      <a:pt x="0" y="122"/>
                    </a:cubicBezTo>
                    <a:cubicBezTo>
                      <a:pt x="0" y="121"/>
                      <a:pt x="8" y="114"/>
                      <a:pt x="9" y="1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2" name="Google Shape;782;p247"/>
              <p:cNvSpPr/>
              <p:nvPr/>
            </p:nvSpPr>
            <p:spPr>
              <a:xfrm>
                <a:off x="4097338" y="2217738"/>
                <a:ext cx="1139825" cy="1274763"/>
              </a:xfrm>
              <a:custGeom>
                <a:avLst/>
                <a:gdLst/>
                <a:ahLst/>
                <a:cxnLst/>
                <a:rect l="l" t="t" r="r" b="b"/>
                <a:pathLst>
                  <a:path w="856" h="957" extrusionOk="0">
                    <a:moveTo>
                      <a:pt x="490" y="66"/>
                    </a:moveTo>
                    <a:cubicBezTo>
                      <a:pt x="499" y="66"/>
                      <a:pt x="499" y="66"/>
                      <a:pt x="499" y="66"/>
                    </a:cubicBezTo>
                    <a:cubicBezTo>
                      <a:pt x="499" y="73"/>
                      <a:pt x="504" y="74"/>
                      <a:pt x="506" y="77"/>
                    </a:cubicBezTo>
                    <a:cubicBezTo>
                      <a:pt x="510" y="82"/>
                      <a:pt x="520" y="78"/>
                      <a:pt x="527" y="81"/>
                    </a:cubicBezTo>
                    <a:cubicBezTo>
                      <a:pt x="541" y="86"/>
                      <a:pt x="561" y="93"/>
                      <a:pt x="576" y="93"/>
                    </a:cubicBezTo>
                    <a:cubicBezTo>
                      <a:pt x="591" y="93"/>
                      <a:pt x="595" y="86"/>
                      <a:pt x="609" y="86"/>
                    </a:cubicBezTo>
                    <a:cubicBezTo>
                      <a:pt x="617" y="86"/>
                      <a:pt x="622" y="92"/>
                      <a:pt x="632" y="92"/>
                    </a:cubicBezTo>
                    <a:cubicBezTo>
                      <a:pt x="638" y="92"/>
                      <a:pt x="638" y="90"/>
                      <a:pt x="644" y="89"/>
                    </a:cubicBezTo>
                    <a:cubicBezTo>
                      <a:pt x="647" y="96"/>
                      <a:pt x="653" y="102"/>
                      <a:pt x="653" y="111"/>
                    </a:cubicBezTo>
                    <a:cubicBezTo>
                      <a:pt x="653" y="115"/>
                      <a:pt x="646" y="131"/>
                      <a:pt x="644" y="136"/>
                    </a:cubicBezTo>
                    <a:cubicBezTo>
                      <a:pt x="635" y="135"/>
                      <a:pt x="627" y="115"/>
                      <a:pt x="620" y="107"/>
                    </a:cubicBezTo>
                    <a:cubicBezTo>
                      <a:pt x="620" y="115"/>
                      <a:pt x="620" y="115"/>
                      <a:pt x="620" y="115"/>
                    </a:cubicBezTo>
                    <a:cubicBezTo>
                      <a:pt x="662" y="189"/>
                      <a:pt x="662" y="189"/>
                      <a:pt x="662" y="189"/>
                    </a:cubicBezTo>
                    <a:cubicBezTo>
                      <a:pt x="659" y="198"/>
                      <a:pt x="673" y="218"/>
                      <a:pt x="679" y="223"/>
                    </a:cubicBezTo>
                    <a:cubicBezTo>
                      <a:pt x="679" y="246"/>
                      <a:pt x="679" y="246"/>
                      <a:pt x="679" y="246"/>
                    </a:cubicBezTo>
                    <a:cubicBezTo>
                      <a:pt x="684" y="258"/>
                      <a:pt x="692" y="258"/>
                      <a:pt x="699" y="267"/>
                    </a:cubicBezTo>
                    <a:cubicBezTo>
                      <a:pt x="707" y="278"/>
                      <a:pt x="702" y="289"/>
                      <a:pt x="710" y="297"/>
                    </a:cubicBezTo>
                    <a:cubicBezTo>
                      <a:pt x="717" y="304"/>
                      <a:pt x="722" y="305"/>
                      <a:pt x="730" y="310"/>
                    </a:cubicBezTo>
                    <a:cubicBezTo>
                      <a:pt x="737" y="316"/>
                      <a:pt x="741" y="334"/>
                      <a:pt x="755" y="334"/>
                    </a:cubicBezTo>
                    <a:cubicBezTo>
                      <a:pt x="755" y="341"/>
                      <a:pt x="759" y="343"/>
                      <a:pt x="755" y="348"/>
                    </a:cubicBezTo>
                    <a:cubicBezTo>
                      <a:pt x="761" y="352"/>
                      <a:pt x="767" y="366"/>
                      <a:pt x="774" y="366"/>
                    </a:cubicBezTo>
                    <a:cubicBezTo>
                      <a:pt x="781" y="366"/>
                      <a:pt x="782" y="361"/>
                      <a:pt x="787" y="359"/>
                    </a:cubicBezTo>
                    <a:cubicBezTo>
                      <a:pt x="794" y="357"/>
                      <a:pt x="798" y="360"/>
                      <a:pt x="805" y="359"/>
                    </a:cubicBezTo>
                    <a:cubicBezTo>
                      <a:pt x="822" y="356"/>
                      <a:pt x="838" y="350"/>
                      <a:pt x="853" y="346"/>
                    </a:cubicBezTo>
                    <a:cubicBezTo>
                      <a:pt x="855" y="348"/>
                      <a:pt x="856" y="350"/>
                      <a:pt x="856" y="352"/>
                    </a:cubicBezTo>
                    <a:cubicBezTo>
                      <a:pt x="856" y="377"/>
                      <a:pt x="837" y="410"/>
                      <a:pt x="826" y="425"/>
                    </a:cubicBezTo>
                    <a:cubicBezTo>
                      <a:pt x="812" y="443"/>
                      <a:pt x="807" y="459"/>
                      <a:pt x="790" y="471"/>
                    </a:cubicBezTo>
                    <a:cubicBezTo>
                      <a:pt x="761" y="494"/>
                      <a:pt x="730" y="501"/>
                      <a:pt x="719" y="541"/>
                    </a:cubicBezTo>
                    <a:cubicBezTo>
                      <a:pt x="716" y="552"/>
                      <a:pt x="704" y="555"/>
                      <a:pt x="704" y="567"/>
                    </a:cubicBezTo>
                    <a:cubicBezTo>
                      <a:pt x="704" y="581"/>
                      <a:pt x="708" y="587"/>
                      <a:pt x="708" y="600"/>
                    </a:cubicBezTo>
                    <a:cubicBezTo>
                      <a:pt x="708" y="615"/>
                      <a:pt x="724" y="623"/>
                      <a:pt x="724" y="631"/>
                    </a:cubicBezTo>
                    <a:cubicBezTo>
                      <a:pt x="724" y="634"/>
                      <a:pt x="722" y="637"/>
                      <a:pt x="721" y="638"/>
                    </a:cubicBezTo>
                    <a:cubicBezTo>
                      <a:pt x="721" y="649"/>
                      <a:pt x="721" y="649"/>
                      <a:pt x="721" y="649"/>
                    </a:cubicBezTo>
                    <a:cubicBezTo>
                      <a:pt x="721" y="656"/>
                      <a:pt x="720" y="664"/>
                      <a:pt x="720" y="676"/>
                    </a:cubicBezTo>
                    <a:cubicBezTo>
                      <a:pt x="722" y="679"/>
                      <a:pt x="723" y="682"/>
                      <a:pt x="723" y="685"/>
                    </a:cubicBezTo>
                    <a:cubicBezTo>
                      <a:pt x="723" y="720"/>
                      <a:pt x="665" y="716"/>
                      <a:pt x="660" y="745"/>
                    </a:cubicBezTo>
                    <a:cubicBezTo>
                      <a:pt x="654" y="746"/>
                      <a:pt x="647" y="753"/>
                      <a:pt x="647" y="758"/>
                    </a:cubicBezTo>
                    <a:cubicBezTo>
                      <a:pt x="647" y="768"/>
                      <a:pt x="659" y="774"/>
                      <a:pt x="659" y="788"/>
                    </a:cubicBezTo>
                    <a:cubicBezTo>
                      <a:pt x="659" y="795"/>
                      <a:pt x="658" y="809"/>
                      <a:pt x="656" y="813"/>
                    </a:cubicBezTo>
                    <a:cubicBezTo>
                      <a:pt x="653" y="817"/>
                      <a:pt x="646" y="815"/>
                      <a:pt x="643" y="816"/>
                    </a:cubicBezTo>
                    <a:cubicBezTo>
                      <a:pt x="632" y="822"/>
                      <a:pt x="626" y="826"/>
                      <a:pt x="621" y="837"/>
                    </a:cubicBezTo>
                    <a:cubicBezTo>
                      <a:pt x="624" y="839"/>
                      <a:pt x="627" y="842"/>
                      <a:pt x="627" y="846"/>
                    </a:cubicBezTo>
                    <a:cubicBezTo>
                      <a:pt x="627" y="859"/>
                      <a:pt x="615" y="868"/>
                      <a:pt x="610" y="874"/>
                    </a:cubicBezTo>
                    <a:cubicBezTo>
                      <a:pt x="600" y="883"/>
                      <a:pt x="599" y="893"/>
                      <a:pt x="592" y="902"/>
                    </a:cubicBezTo>
                    <a:cubicBezTo>
                      <a:pt x="581" y="916"/>
                      <a:pt x="576" y="929"/>
                      <a:pt x="558" y="938"/>
                    </a:cubicBezTo>
                    <a:cubicBezTo>
                      <a:pt x="550" y="941"/>
                      <a:pt x="539" y="938"/>
                      <a:pt x="538" y="946"/>
                    </a:cubicBezTo>
                    <a:cubicBezTo>
                      <a:pt x="532" y="946"/>
                      <a:pt x="529" y="949"/>
                      <a:pt x="525" y="949"/>
                    </a:cubicBezTo>
                    <a:cubicBezTo>
                      <a:pt x="520" y="949"/>
                      <a:pt x="517" y="944"/>
                      <a:pt x="512" y="944"/>
                    </a:cubicBezTo>
                    <a:cubicBezTo>
                      <a:pt x="494" y="944"/>
                      <a:pt x="483" y="957"/>
                      <a:pt x="466" y="957"/>
                    </a:cubicBezTo>
                    <a:cubicBezTo>
                      <a:pt x="459" y="957"/>
                      <a:pt x="455" y="953"/>
                      <a:pt x="452" y="949"/>
                    </a:cubicBezTo>
                    <a:cubicBezTo>
                      <a:pt x="449" y="949"/>
                      <a:pt x="449" y="950"/>
                      <a:pt x="448" y="951"/>
                    </a:cubicBezTo>
                    <a:cubicBezTo>
                      <a:pt x="448" y="942"/>
                      <a:pt x="443" y="932"/>
                      <a:pt x="440" y="929"/>
                    </a:cubicBezTo>
                    <a:cubicBezTo>
                      <a:pt x="443" y="925"/>
                      <a:pt x="445" y="922"/>
                      <a:pt x="445" y="917"/>
                    </a:cubicBezTo>
                    <a:cubicBezTo>
                      <a:pt x="445" y="910"/>
                      <a:pt x="433" y="897"/>
                      <a:pt x="431" y="893"/>
                    </a:cubicBezTo>
                    <a:cubicBezTo>
                      <a:pt x="415" y="866"/>
                      <a:pt x="395" y="840"/>
                      <a:pt x="395" y="801"/>
                    </a:cubicBezTo>
                    <a:cubicBezTo>
                      <a:pt x="395" y="794"/>
                      <a:pt x="395" y="792"/>
                      <a:pt x="395" y="789"/>
                    </a:cubicBezTo>
                    <a:cubicBezTo>
                      <a:pt x="395" y="783"/>
                      <a:pt x="389" y="781"/>
                      <a:pt x="386" y="774"/>
                    </a:cubicBezTo>
                    <a:cubicBezTo>
                      <a:pt x="374" y="754"/>
                      <a:pt x="360" y="737"/>
                      <a:pt x="360" y="708"/>
                    </a:cubicBezTo>
                    <a:cubicBezTo>
                      <a:pt x="360" y="677"/>
                      <a:pt x="388" y="670"/>
                      <a:pt x="388" y="646"/>
                    </a:cubicBezTo>
                    <a:cubicBezTo>
                      <a:pt x="388" y="635"/>
                      <a:pt x="384" y="631"/>
                      <a:pt x="382" y="621"/>
                    </a:cubicBezTo>
                    <a:cubicBezTo>
                      <a:pt x="379" y="602"/>
                      <a:pt x="376" y="596"/>
                      <a:pt x="371" y="585"/>
                    </a:cubicBezTo>
                    <a:cubicBezTo>
                      <a:pt x="368" y="576"/>
                      <a:pt x="370" y="566"/>
                      <a:pt x="364" y="558"/>
                    </a:cubicBezTo>
                    <a:cubicBezTo>
                      <a:pt x="352" y="544"/>
                      <a:pt x="327" y="528"/>
                      <a:pt x="327" y="508"/>
                    </a:cubicBezTo>
                    <a:cubicBezTo>
                      <a:pt x="327" y="503"/>
                      <a:pt x="334" y="492"/>
                      <a:pt x="337" y="490"/>
                    </a:cubicBezTo>
                    <a:cubicBezTo>
                      <a:pt x="336" y="486"/>
                      <a:pt x="337" y="485"/>
                      <a:pt x="337" y="483"/>
                    </a:cubicBezTo>
                    <a:cubicBezTo>
                      <a:pt x="337" y="478"/>
                      <a:pt x="337" y="465"/>
                      <a:pt x="342" y="461"/>
                    </a:cubicBezTo>
                    <a:cubicBezTo>
                      <a:pt x="337" y="451"/>
                      <a:pt x="329" y="443"/>
                      <a:pt x="314" y="443"/>
                    </a:cubicBezTo>
                    <a:cubicBezTo>
                      <a:pt x="306" y="443"/>
                      <a:pt x="299" y="443"/>
                      <a:pt x="295" y="443"/>
                    </a:cubicBezTo>
                    <a:cubicBezTo>
                      <a:pt x="282" y="443"/>
                      <a:pt x="279" y="417"/>
                      <a:pt x="261" y="417"/>
                    </a:cubicBezTo>
                    <a:cubicBezTo>
                      <a:pt x="239" y="417"/>
                      <a:pt x="223" y="427"/>
                      <a:pt x="206" y="433"/>
                    </a:cubicBezTo>
                    <a:cubicBezTo>
                      <a:pt x="199" y="435"/>
                      <a:pt x="197" y="440"/>
                      <a:pt x="191" y="440"/>
                    </a:cubicBezTo>
                    <a:cubicBezTo>
                      <a:pt x="184" y="440"/>
                      <a:pt x="173" y="434"/>
                      <a:pt x="164" y="434"/>
                    </a:cubicBezTo>
                    <a:cubicBezTo>
                      <a:pt x="147" y="434"/>
                      <a:pt x="139" y="443"/>
                      <a:pt x="122" y="443"/>
                    </a:cubicBezTo>
                    <a:cubicBezTo>
                      <a:pt x="117" y="443"/>
                      <a:pt x="111" y="440"/>
                      <a:pt x="109" y="439"/>
                    </a:cubicBezTo>
                    <a:cubicBezTo>
                      <a:pt x="97" y="430"/>
                      <a:pt x="71" y="415"/>
                      <a:pt x="62" y="401"/>
                    </a:cubicBezTo>
                    <a:cubicBezTo>
                      <a:pt x="53" y="388"/>
                      <a:pt x="51" y="377"/>
                      <a:pt x="40" y="369"/>
                    </a:cubicBezTo>
                    <a:cubicBezTo>
                      <a:pt x="37" y="366"/>
                      <a:pt x="13" y="346"/>
                      <a:pt x="13" y="344"/>
                    </a:cubicBezTo>
                    <a:cubicBezTo>
                      <a:pt x="11" y="341"/>
                      <a:pt x="10" y="340"/>
                      <a:pt x="7" y="338"/>
                    </a:cubicBezTo>
                    <a:cubicBezTo>
                      <a:pt x="9" y="338"/>
                      <a:pt x="9" y="338"/>
                      <a:pt x="9" y="338"/>
                    </a:cubicBezTo>
                    <a:cubicBezTo>
                      <a:pt x="9" y="331"/>
                      <a:pt x="7" y="328"/>
                      <a:pt x="7" y="324"/>
                    </a:cubicBezTo>
                    <a:cubicBezTo>
                      <a:pt x="7" y="317"/>
                      <a:pt x="3" y="315"/>
                      <a:pt x="0" y="309"/>
                    </a:cubicBezTo>
                    <a:cubicBezTo>
                      <a:pt x="10" y="304"/>
                      <a:pt x="18" y="280"/>
                      <a:pt x="18" y="269"/>
                    </a:cubicBezTo>
                    <a:cubicBezTo>
                      <a:pt x="18" y="250"/>
                      <a:pt x="10" y="238"/>
                      <a:pt x="10" y="220"/>
                    </a:cubicBezTo>
                    <a:cubicBezTo>
                      <a:pt x="10" y="211"/>
                      <a:pt x="20" y="206"/>
                      <a:pt x="22" y="199"/>
                    </a:cubicBezTo>
                    <a:cubicBezTo>
                      <a:pt x="28" y="182"/>
                      <a:pt x="41" y="158"/>
                      <a:pt x="52" y="144"/>
                    </a:cubicBezTo>
                    <a:cubicBezTo>
                      <a:pt x="58" y="135"/>
                      <a:pt x="69" y="136"/>
                      <a:pt x="77" y="132"/>
                    </a:cubicBezTo>
                    <a:cubicBezTo>
                      <a:pt x="84" y="128"/>
                      <a:pt x="95" y="119"/>
                      <a:pt x="97" y="112"/>
                    </a:cubicBezTo>
                    <a:cubicBezTo>
                      <a:pt x="102" y="96"/>
                      <a:pt x="96" y="89"/>
                      <a:pt x="104" y="77"/>
                    </a:cubicBezTo>
                    <a:cubicBezTo>
                      <a:pt x="116" y="63"/>
                      <a:pt x="131" y="49"/>
                      <a:pt x="142" y="36"/>
                    </a:cubicBezTo>
                    <a:cubicBezTo>
                      <a:pt x="141" y="36"/>
                      <a:pt x="141" y="36"/>
                      <a:pt x="141" y="36"/>
                    </a:cubicBezTo>
                    <a:cubicBezTo>
                      <a:pt x="145" y="31"/>
                      <a:pt x="146" y="27"/>
                      <a:pt x="150" y="24"/>
                    </a:cubicBezTo>
                    <a:cubicBezTo>
                      <a:pt x="161" y="32"/>
                      <a:pt x="172" y="35"/>
                      <a:pt x="187" y="35"/>
                    </a:cubicBezTo>
                    <a:cubicBezTo>
                      <a:pt x="197" y="35"/>
                      <a:pt x="198" y="29"/>
                      <a:pt x="204" y="27"/>
                    </a:cubicBezTo>
                    <a:cubicBezTo>
                      <a:pt x="221" y="18"/>
                      <a:pt x="254" y="6"/>
                      <a:pt x="273" y="6"/>
                    </a:cubicBezTo>
                    <a:cubicBezTo>
                      <a:pt x="280" y="6"/>
                      <a:pt x="285" y="10"/>
                      <a:pt x="289" y="10"/>
                    </a:cubicBezTo>
                    <a:cubicBezTo>
                      <a:pt x="294" y="10"/>
                      <a:pt x="301" y="4"/>
                      <a:pt x="307" y="4"/>
                    </a:cubicBezTo>
                    <a:cubicBezTo>
                      <a:pt x="313" y="4"/>
                      <a:pt x="316" y="7"/>
                      <a:pt x="321" y="7"/>
                    </a:cubicBezTo>
                    <a:cubicBezTo>
                      <a:pt x="329" y="7"/>
                      <a:pt x="330" y="0"/>
                      <a:pt x="338" y="0"/>
                    </a:cubicBezTo>
                    <a:cubicBezTo>
                      <a:pt x="347" y="0"/>
                      <a:pt x="344" y="8"/>
                      <a:pt x="351" y="8"/>
                    </a:cubicBezTo>
                    <a:cubicBezTo>
                      <a:pt x="354" y="8"/>
                      <a:pt x="355" y="6"/>
                      <a:pt x="358" y="6"/>
                    </a:cubicBezTo>
                    <a:cubicBezTo>
                      <a:pt x="358" y="12"/>
                      <a:pt x="351" y="11"/>
                      <a:pt x="351" y="17"/>
                    </a:cubicBezTo>
                    <a:cubicBezTo>
                      <a:pt x="351" y="21"/>
                      <a:pt x="357" y="23"/>
                      <a:pt x="357" y="27"/>
                    </a:cubicBezTo>
                    <a:cubicBezTo>
                      <a:pt x="357" y="33"/>
                      <a:pt x="351" y="37"/>
                      <a:pt x="351" y="44"/>
                    </a:cubicBezTo>
                    <a:cubicBezTo>
                      <a:pt x="351" y="55"/>
                      <a:pt x="363" y="64"/>
                      <a:pt x="371" y="64"/>
                    </a:cubicBezTo>
                    <a:cubicBezTo>
                      <a:pt x="377" y="64"/>
                      <a:pt x="380" y="64"/>
                      <a:pt x="384" y="64"/>
                    </a:cubicBezTo>
                    <a:cubicBezTo>
                      <a:pt x="412" y="64"/>
                      <a:pt x="423" y="100"/>
                      <a:pt x="455" y="100"/>
                    </a:cubicBezTo>
                    <a:cubicBezTo>
                      <a:pt x="459" y="100"/>
                      <a:pt x="464" y="95"/>
                      <a:pt x="464" y="93"/>
                    </a:cubicBezTo>
                    <a:cubicBezTo>
                      <a:pt x="464" y="90"/>
                      <a:pt x="464" y="87"/>
                      <a:pt x="464" y="84"/>
                    </a:cubicBezTo>
                    <a:cubicBezTo>
                      <a:pt x="464" y="70"/>
                      <a:pt x="475" y="70"/>
                      <a:pt x="488" y="66"/>
                    </a:cubicBezTo>
                    <a:lnTo>
                      <a:pt x="490" y="66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783" name="Google Shape;783;p247"/>
            <p:cNvGrpSpPr/>
            <p:nvPr/>
          </p:nvGrpSpPr>
          <p:grpSpPr>
            <a:xfrm>
              <a:off x="874886" y="1276350"/>
              <a:ext cx="3180780" cy="1832003"/>
              <a:chOff x="893725" y="1200132"/>
              <a:chExt cx="3180780" cy="1832003"/>
            </a:xfrm>
          </p:grpSpPr>
          <p:sp>
            <p:nvSpPr>
              <p:cNvPr id="784" name="Google Shape;784;p247"/>
              <p:cNvSpPr/>
              <p:nvPr/>
            </p:nvSpPr>
            <p:spPr>
              <a:xfrm>
                <a:off x="3844522" y="1927086"/>
                <a:ext cx="208544" cy="95499"/>
              </a:xfrm>
              <a:custGeom>
                <a:avLst/>
                <a:gdLst/>
                <a:ahLst/>
                <a:cxnLst/>
                <a:rect l="l" t="t" r="r" b="b"/>
                <a:pathLst>
                  <a:path w="128" h="58" extrusionOk="0">
                    <a:moveTo>
                      <a:pt x="127" y="31"/>
                    </a:moveTo>
                    <a:cubicBezTo>
                      <a:pt x="124" y="38"/>
                      <a:pt x="113" y="45"/>
                      <a:pt x="108" y="47"/>
                    </a:cubicBezTo>
                    <a:cubicBezTo>
                      <a:pt x="97" y="51"/>
                      <a:pt x="89" y="58"/>
                      <a:pt x="74" y="58"/>
                    </a:cubicBezTo>
                    <a:cubicBezTo>
                      <a:pt x="57" y="58"/>
                      <a:pt x="46" y="54"/>
                      <a:pt x="34" y="50"/>
                    </a:cubicBezTo>
                    <a:cubicBezTo>
                      <a:pt x="28" y="49"/>
                      <a:pt x="24" y="42"/>
                      <a:pt x="14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8" y="34"/>
                      <a:pt x="20" y="32"/>
                      <a:pt x="21" y="27"/>
                    </a:cubicBezTo>
                    <a:cubicBezTo>
                      <a:pt x="14" y="25"/>
                      <a:pt x="6" y="30"/>
                      <a:pt x="2" y="25"/>
                    </a:cubicBezTo>
                    <a:cubicBezTo>
                      <a:pt x="8" y="25"/>
                      <a:pt x="20" y="23"/>
                      <a:pt x="25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18" y="18"/>
                      <a:pt x="1" y="13"/>
                      <a:pt x="0" y="8"/>
                    </a:cubicBezTo>
                    <a:cubicBezTo>
                      <a:pt x="4" y="7"/>
                      <a:pt x="7" y="8"/>
                      <a:pt x="9" y="9"/>
                    </a:cubicBezTo>
                    <a:cubicBezTo>
                      <a:pt x="9" y="8"/>
                      <a:pt x="9" y="7"/>
                      <a:pt x="9" y="5"/>
                    </a:cubicBezTo>
                    <a:cubicBezTo>
                      <a:pt x="13" y="5"/>
                      <a:pt x="14" y="0"/>
                      <a:pt x="17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1" y="3"/>
                      <a:pt x="23" y="4"/>
                      <a:pt x="23" y="7"/>
                    </a:cubicBezTo>
                    <a:cubicBezTo>
                      <a:pt x="23" y="10"/>
                      <a:pt x="27" y="16"/>
                      <a:pt x="30" y="16"/>
                    </a:cubicBezTo>
                    <a:cubicBezTo>
                      <a:pt x="33" y="16"/>
                      <a:pt x="36" y="14"/>
                      <a:pt x="38" y="13"/>
                    </a:cubicBezTo>
                    <a:cubicBezTo>
                      <a:pt x="37" y="10"/>
                      <a:pt x="37" y="9"/>
                      <a:pt x="38" y="8"/>
                    </a:cubicBezTo>
                    <a:cubicBezTo>
                      <a:pt x="40" y="9"/>
                      <a:pt x="41" y="12"/>
                      <a:pt x="44" y="12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8" y="10"/>
                      <a:pt x="59" y="11"/>
                      <a:pt x="60" y="12"/>
                    </a:cubicBezTo>
                    <a:cubicBezTo>
                      <a:pt x="60" y="11"/>
                      <a:pt x="60" y="9"/>
                      <a:pt x="60" y="8"/>
                    </a:cubicBezTo>
                    <a:cubicBezTo>
                      <a:pt x="67" y="8"/>
                      <a:pt x="70" y="9"/>
                      <a:pt x="74" y="9"/>
                    </a:cubicBezTo>
                    <a:cubicBezTo>
                      <a:pt x="80" y="9"/>
                      <a:pt x="85" y="4"/>
                      <a:pt x="89" y="8"/>
                    </a:cubicBezTo>
                    <a:cubicBezTo>
                      <a:pt x="89" y="4"/>
                      <a:pt x="90" y="3"/>
                      <a:pt x="91" y="1"/>
                    </a:cubicBezTo>
                    <a:cubicBezTo>
                      <a:pt x="94" y="2"/>
                      <a:pt x="94" y="2"/>
                      <a:pt x="96" y="1"/>
                    </a:cubicBezTo>
                    <a:cubicBezTo>
                      <a:pt x="96" y="6"/>
                      <a:pt x="100" y="7"/>
                      <a:pt x="104" y="7"/>
                    </a:cubicBezTo>
                    <a:cubicBezTo>
                      <a:pt x="108" y="7"/>
                      <a:pt x="111" y="4"/>
                      <a:pt x="115" y="4"/>
                    </a:cubicBezTo>
                    <a:cubicBezTo>
                      <a:pt x="113" y="5"/>
                      <a:pt x="112" y="7"/>
                      <a:pt x="112" y="8"/>
                    </a:cubicBezTo>
                    <a:cubicBezTo>
                      <a:pt x="112" y="21"/>
                      <a:pt x="128" y="18"/>
                      <a:pt x="128" y="30"/>
                    </a:cubicBezTo>
                    <a:lnTo>
                      <a:pt x="127" y="3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5" name="Google Shape;785;p247"/>
              <p:cNvSpPr/>
              <p:nvPr/>
            </p:nvSpPr>
            <p:spPr>
              <a:xfrm>
                <a:off x="1772727" y="2451351"/>
                <a:ext cx="1186946" cy="58078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356" extrusionOk="0">
                    <a:moveTo>
                      <a:pt x="590" y="233"/>
                    </a:moveTo>
                    <a:cubicBezTo>
                      <a:pt x="569" y="245"/>
                      <a:pt x="543" y="253"/>
                      <a:pt x="543" y="285"/>
                    </a:cubicBezTo>
                    <a:cubicBezTo>
                      <a:pt x="543" y="300"/>
                      <a:pt x="555" y="304"/>
                      <a:pt x="555" y="318"/>
                    </a:cubicBezTo>
                    <a:cubicBezTo>
                      <a:pt x="555" y="317"/>
                      <a:pt x="555" y="317"/>
                      <a:pt x="555" y="317"/>
                    </a:cubicBezTo>
                    <a:cubicBezTo>
                      <a:pt x="555" y="320"/>
                      <a:pt x="555" y="320"/>
                      <a:pt x="555" y="320"/>
                    </a:cubicBezTo>
                    <a:cubicBezTo>
                      <a:pt x="556" y="326"/>
                      <a:pt x="560" y="330"/>
                      <a:pt x="560" y="338"/>
                    </a:cubicBezTo>
                    <a:cubicBezTo>
                      <a:pt x="560" y="347"/>
                      <a:pt x="558" y="356"/>
                      <a:pt x="551" y="356"/>
                    </a:cubicBezTo>
                    <a:cubicBezTo>
                      <a:pt x="544" y="356"/>
                      <a:pt x="544" y="349"/>
                      <a:pt x="542" y="345"/>
                    </a:cubicBezTo>
                    <a:cubicBezTo>
                      <a:pt x="537" y="338"/>
                      <a:pt x="532" y="335"/>
                      <a:pt x="529" y="328"/>
                    </a:cubicBezTo>
                    <a:cubicBezTo>
                      <a:pt x="522" y="314"/>
                      <a:pt x="527" y="287"/>
                      <a:pt x="507" y="287"/>
                    </a:cubicBezTo>
                    <a:cubicBezTo>
                      <a:pt x="503" y="287"/>
                      <a:pt x="502" y="293"/>
                      <a:pt x="498" y="293"/>
                    </a:cubicBezTo>
                    <a:cubicBezTo>
                      <a:pt x="490" y="293"/>
                      <a:pt x="485" y="283"/>
                      <a:pt x="474" y="283"/>
                    </a:cubicBezTo>
                    <a:cubicBezTo>
                      <a:pt x="468" y="283"/>
                      <a:pt x="467" y="286"/>
                      <a:pt x="463" y="286"/>
                    </a:cubicBezTo>
                    <a:cubicBezTo>
                      <a:pt x="462" y="286"/>
                      <a:pt x="460" y="284"/>
                      <a:pt x="460" y="283"/>
                    </a:cubicBezTo>
                    <a:cubicBezTo>
                      <a:pt x="453" y="285"/>
                      <a:pt x="444" y="284"/>
                      <a:pt x="436" y="286"/>
                    </a:cubicBezTo>
                    <a:cubicBezTo>
                      <a:pt x="441" y="288"/>
                      <a:pt x="440" y="288"/>
                      <a:pt x="443" y="286"/>
                    </a:cubicBezTo>
                    <a:cubicBezTo>
                      <a:pt x="442" y="293"/>
                      <a:pt x="438" y="297"/>
                      <a:pt x="443" y="301"/>
                    </a:cubicBezTo>
                    <a:cubicBezTo>
                      <a:pt x="431" y="307"/>
                      <a:pt x="421" y="292"/>
                      <a:pt x="412" y="292"/>
                    </a:cubicBezTo>
                    <a:cubicBezTo>
                      <a:pt x="409" y="292"/>
                      <a:pt x="408" y="295"/>
                      <a:pt x="405" y="295"/>
                    </a:cubicBezTo>
                    <a:cubicBezTo>
                      <a:pt x="400" y="295"/>
                      <a:pt x="398" y="291"/>
                      <a:pt x="393" y="291"/>
                    </a:cubicBezTo>
                    <a:cubicBezTo>
                      <a:pt x="380" y="291"/>
                      <a:pt x="374" y="302"/>
                      <a:pt x="368" y="307"/>
                    </a:cubicBezTo>
                    <a:cubicBezTo>
                      <a:pt x="365" y="311"/>
                      <a:pt x="361" y="308"/>
                      <a:pt x="357" y="309"/>
                    </a:cubicBezTo>
                    <a:cubicBezTo>
                      <a:pt x="347" y="313"/>
                      <a:pt x="341" y="325"/>
                      <a:pt x="341" y="338"/>
                    </a:cubicBezTo>
                    <a:cubicBezTo>
                      <a:pt x="341" y="339"/>
                      <a:pt x="343" y="341"/>
                      <a:pt x="343" y="342"/>
                    </a:cubicBezTo>
                    <a:cubicBezTo>
                      <a:pt x="336" y="342"/>
                      <a:pt x="325" y="339"/>
                      <a:pt x="321" y="336"/>
                    </a:cubicBezTo>
                    <a:cubicBezTo>
                      <a:pt x="307" y="322"/>
                      <a:pt x="308" y="290"/>
                      <a:pt x="282" y="290"/>
                    </a:cubicBezTo>
                    <a:cubicBezTo>
                      <a:pt x="272" y="290"/>
                      <a:pt x="275" y="302"/>
                      <a:pt x="266" y="302"/>
                    </a:cubicBezTo>
                    <a:cubicBezTo>
                      <a:pt x="257" y="302"/>
                      <a:pt x="250" y="287"/>
                      <a:pt x="246" y="281"/>
                    </a:cubicBezTo>
                    <a:cubicBezTo>
                      <a:pt x="239" y="268"/>
                      <a:pt x="230" y="266"/>
                      <a:pt x="215" y="262"/>
                    </a:cubicBezTo>
                    <a:cubicBezTo>
                      <a:pt x="207" y="262"/>
                      <a:pt x="207" y="262"/>
                      <a:pt x="207" y="262"/>
                    </a:cubicBezTo>
                    <a:cubicBezTo>
                      <a:pt x="207" y="268"/>
                      <a:pt x="207" y="268"/>
                      <a:pt x="207" y="268"/>
                    </a:cubicBezTo>
                    <a:cubicBezTo>
                      <a:pt x="170" y="268"/>
                      <a:pt x="170" y="268"/>
                      <a:pt x="170" y="268"/>
                    </a:cubicBezTo>
                    <a:cubicBezTo>
                      <a:pt x="123" y="252"/>
                      <a:pt x="123" y="252"/>
                      <a:pt x="123" y="252"/>
                    </a:cubicBezTo>
                    <a:cubicBezTo>
                      <a:pt x="95" y="252"/>
                      <a:pt x="95" y="252"/>
                      <a:pt x="95" y="252"/>
                    </a:cubicBezTo>
                    <a:cubicBezTo>
                      <a:pt x="88" y="239"/>
                      <a:pt x="66" y="230"/>
                      <a:pt x="50" y="223"/>
                    </a:cubicBezTo>
                    <a:cubicBezTo>
                      <a:pt x="47" y="222"/>
                      <a:pt x="48" y="217"/>
                      <a:pt x="47" y="214"/>
                    </a:cubicBezTo>
                    <a:cubicBezTo>
                      <a:pt x="40" y="198"/>
                      <a:pt x="28" y="193"/>
                      <a:pt x="30" y="175"/>
                    </a:cubicBezTo>
                    <a:cubicBezTo>
                      <a:pt x="21" y="174"/>
                      <a:pt x="11" y="154"/>
                      <a:pt x="4" y="141"/>
                    </a:cubicBezTo>
                    <a:cubicBezTo>
                      <a:pt x="2" y="137"/>
                      <a:pt x="6" y="134"/>
                      <a:pt x="8" y="133"/>
                    </a:cubicBezTo>
                    <a:cubicBezTo>
                      <a:pt x="3" y="123"/>
                      <a:pt x="8" y="107"/>
                      <a:pt x="4" y="95"/>
                    </a:cubicBezTo>
                    <a:cubicBezTo>
                      <a:pt x="0" y="85"/>
                      <a:pt x="11" y="60"/>
                      <a:pt x="11" y="46"/>
                    </a:cubicBezTo>
                    <a:cubicBezTo>
                      <a:pt x="11" y="36"/>
                      <a:pt x="0" y="32"/>
                      <a:pt x="0" y="23"/>
                    </a:cubicBezTo>
                    <a:cubicBezTo>
                      <a:pt x="0" y="20"/>
                      <a:pt x="5" y="20"/>
                      <a:pt x="7" y="20"/>
                    </a:cubicBezTo>
                    <a:cubicBezTo>
                      <a:pt x="13" y="20"/>
                      <a:pt x="17" y="23"/>
                      <a:pt x="20" y="27"/>
                    </a:cubicBezTo>
                    <a:cubicBezTo>
                      <a:pt x="22" y="24"/>
                      <a:pt x="26" y="19"/>
                      <a:pt x="26" y="15"/>
                    </a:cubicBezTo>
                    <a:cubicBezTo>
                      <a:pt x="26" y="11"/>
                      <a:pt x="22" y="10"/>
                      <a:pt x="20" y="5"/>
                    </a:cubicBezTo>
                    <a:cubicBezTo>
                      <a:pt x="373" y="5"/>
                      <a:pt x="373" y="5"/>
                      <a:pt x="373" y="5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9" y="4"/>
                      <a:pt x="378" y="8"/>
                      <a:pt x="384" y="11"/>
                    </a:cubicBezTo>
                    <a:cubicBezTo>
                      <a:pt x="406" y="11"/>
                      <a:pt x="406" y="11"/>
                      <a:pt x="406" y="11"/>
                    </a:cubicBezTo>
                    <a:cubicBezTo>
                      <a:pt x="415" y="20"/>
                      <a:pt x="426" y="20"/>
                      <a:pt x="443" y="20"/>
                    </a:cubicBezTo>
                    <a:cubicBezTo>
                      <a:pt x="431" y="28"/>
                      <a:pt x="418" y="32"/>
                      <a:pt x="408" y="45"/>
                    </a:cubicBezTo>
                    <a:cubicBezTo>
                      <a:pt x="415" y="45"/>
                      <a:pt x="415" y="45"/>
                      <a:pt x="415" y="45"/>
                    </a:cubicBezTo>
                    <a:cubicBezTo>
                      <a:pt x="418" y="43"/>
                      <a:pt x="420" y="42"/>
                      <a:pt x="423" y="42"/>
                    </a:cubicBezTo>
                    <a:cubicBezTo>
                      <a:pt x="425" y="46"/>
                      <a:pt x="426" y="46"/>
                      <a:pt x="429" y="46"/>
                    </a:cubicBezTo>
                    <a:cubicBezTo>
                      <a:pt x="437" y="46"/>
                      <a:pt x="437" y="40"/>
                      <a:pt x="441" y="40"/>
                    </a:cubicBezTo>
                    <a:cubicBezTo>
                      <a:pt x="446" y="40"/>
                      <a:pt x="454" y="32"/>
                      <a:pt x="461" y="31"/>
                    </a:cubicBezTo>
                    <a:cubicBezTo>
                      <a:pt x="461" y="37"/>
                      <a:pt x="458" y="38"/>
                      <a:pt x="456" y="42"/>
                    </a:cubicBezTo>
                    <a:cubicBezTo>
                      <a:pt x="465" y="42"/>
                      <a:pt x="465" y="42"/>
                      <a:pt x="465" y="42"/>
                    </a:cubicBezTo>
                    <a:cubicBezTo>
                      <a:pt x="465" y="45"/>
                      <a:pt x="469" y="47"/>
                      <a:pt x="472" y="47"/>
                    </a:cubicBezTo>
                    <a:cubicBezTo>
                      <a:pt x="478" y="47"/>
                      <a:pt x="480" y="43"/>
                      <a:pt x="484" y="43"/>
                    </a:cubicBezTo>
                    <a:cubicBezTo>
                      <a:pt x="495" y="43"/>
                      <a:pt x="500" y="48"/>
                      <a:pt x="510" y="48"/>
                    </a:cubicBezTo>
                    <a:cubicBezTo>
                      <a:pt x="510" y="54"/>
                      <a:pt x="510" y="54"/>
                      <a:pt x="510" y="54"/>
                    </a:cubicBezTo>
                    <a:cubicBezTo>
                      <a:pt x="503" y="56"/>
                      <a:pt x="493" y="54"/>
                      <a:pt x="490" y="54"/>
                    </a:cubicBezTo>
                    <a:cubicBezTo>
                      <a:pt x="480" y="54"/>
                      <a:pt x="462" y="66"/>
                      <a:pt x="462" y="75"/>
                    </a:cubicBezTo>
                    <a:cubicBezTo>
                      <a:pt x="466" y="72"/>
                      <a:pt x="468" y="69"/>
                      <a:pt x="472" y="69"/>
                    </a:cubicBezTo>
                    <a:cubicBezTo>
                      <a:pt x="465" y="78"/>
                      <a:pt x="461" y="101"/>
                      <a:pt x="461" y="112"/>
                    </a:cubicBezTo>
                    <a:cubicBezTo>
                      <a:pt x="461" y="117"/>
                      <a:pt x="466" y="121"/>
                      <a:pt x="471" y="121"/>
                    </a:cubicBezTo>
                    <a:cubicBezTo>
                      <a:pt x="478" y="121"/>
                      <a:pt x="480" y="108"/>
                      <a:pt x="480" y="102"/>
                    </a:cubicBezTo>
                    <a:cubicBezTo>
                      <a:pt x="480" y="97"/>
                      <a:pt x="480" y="88"/>
                      <a:pt x="480" y="88"/>
                    </a:cubicBezTo>
                    <a:cubicBezTo>
                      <a:pt x="480" y="82"/>
                      <a:pt x="480" y="69"/>
                      <a:pt x="485" y="69"/>
                    </a:cubicBezTo>
                    <a:cubicBezTo>
                      <a:pt x="501" y="68"/>
                      <a:pt x="494" y="57"/>
                      <a:pt x="501" y="57"/>
                    </a:cubicBezTo>
                    <a:cubicBezTo>
                      <a:pt x="504" y="57"/>
                      <a:pt x="521" y="65"/>
                      <a:pt x="521" y="70"/>
                    </a:cubicBezTo>
                    <a:cubicBezTo>
                      <a:pt x="521" y="77"/>
                      <a:pt x="517" y="81"/>
                      <a:pt x="516" y="87"/>
                    </a:cubicBezTo>
                    <a:cubicBezTo>
                      <a:pt x="521" y="87"/>
                      <a:pt x="520" y="85"/>
                      <a:pt x="525" y="84"/>
                    </a:cubicBezTo>
                    <a:cubicBezTo>
                      <a:pt x="526" y="91"/>
                      <a:pt x="526" y="94"/>
                      <a:pt x="531" y="97"/>
                    </a:cubicBezTo>
                    <a:cubicBezTo>
                      <a:pt x="526" y="103"/>
                      <a:pt x="521" y="106"/>
                      <a:pt x="521" y="112"/>
                    </a:cubicBezTo>
                    <a:cubicBezTo>
                      <a:pt x="521" y="117"/>
                      <a:pt x="523" y="123"/>
                      <a:pt x="527" y="123"/>
                    </a:cubicBezTo>
                    <a:cubicBezTo>
                      <a:pt x="539" y="123"/>
                      <a:pt x="559" y="112"/>
                      <a:pt x="568" y="108"/>
                    </a:cubicBezTo>
                    <a:cubicBezTo>
                      <a:pt x="567" y="103"/>
                      <a:pt x="565" y="99"/>
                      <a:pt x="564" y="97"/>
                    </a:cubicBezTo>
                    <a:cubicBezTo>
                      <a:pt x="567" y="97"/>
                      <a:pt x="567" y="97"/>
                      <a:pt x="569" y="97"/>
                    </a:cubicBezTo>
                    <a:cubicBezTo>
                      <a:pt x="582" y="97"/>
                      <a:pt x="610" y="101"/>
                      <a:pt x="610" y="84"/>
                    </a:cubicBezTo>
                    <a:cubicBezTo>
                      <a:pt x="611" y="84"/>
                      <a:pt x="627" y="68"/>
                      <a:pt x="630" y="66"/>
                    </a:cubicBezTo>
                    <a:cubicBezTo>
                      <a:pt x="632" y="64"/>
                      <a:pt x="643" y="65"/>
                      <a:pt x="653" y="65"/>
                    </a:cubicBezTo>
                    <a:cubicBezTo>
                      <a:pt x="657" y="65"/>
                      <a:pt x="660" y="65"/>
                      <a:pt x="664" y="65"/>
                    </a:cubicBezTo>
                    <a:cubicBezTo>
                      <a:pt x="668" y="65"/>
                      <a:pt x="672" y="63"/>
                      <a:pt x="675" y="63"/>
                    </a:cubicBezTo>
                    <a:cubicBezTo>
                      <a:pt x="680" y="62"/>
                      <a:pt x="678" y="61"/>
                      <a:pt x="680" y="59"/>
                    </a:cubicBezTo>
                    <a:cubicBezTo>
                      <a:pt x="688" y="51"/>
                      <a:pt x="688" y="36"/>
                      <a:pt x="699" y="28"/>
                    </a:cubicBezTo>
                    <a:cubicBezTo>
                      <a:pt x="704" y="35"/>
                      <a:pt x="712" y="25"/>
                      <a:pt x="716" y="32"/>
                    </a:cubicBezTo>
                    <a:cubicBezTo>
                      <a:pt x="723" y="44"/>
                      <a:pt x="717" y="62"/>
                      <a:pt x="726" y="73"/>
                    </a:cubicBezTo>
                    <a:cubicBezTo>
                      <a:pt x="723" y="77"/>
                      <a:pt x="718" y="80"/>
                      <a:pt x="712" y="80"/>
                    </a:cubicBezTo>
                    <a:cubicBezTo>
                      <a:pt x="706" y="80"/>
                      <a:pt x="706" y="78"/>
                      <a:pt x="701" y="80"/>
                    </a:cubicBezTo>
                    <a:cubicBezTo>
                      <a:pt x="694" y="87"/>
                      <a:pt x="679" y="92"/>
                      <a:pt x="679" y="109"/>
                    </a:cubicBezTo>
                    <a:cubicBezTo>
                      <a:pt x="679" y="110"/>
                      <a:pt x="680" y="112"/>
                      <a:pt x="681" y="113"/>
                    </a:cubicBezTo>
                    <a:cubicBezTo>
                      <a:pt x="681" y="115"/>
                      <a:pt x="683" y="121"/>
                      <a:pt x="686" y="121"/>
                    </a:cubicBezTo>
                    <a:cubicBezTo>
                      <a:pt x="687" y="121"/>
                      <a:pt x="690" y="118"/>
                      <a:pt x="690" y="118"/>
                    </a:cubicBezTo>
                    <a:cubicBezTo>
                      <a:pt x="690" y="121"/>
                      <a:pt x="690" y="121"/>
                      <a:pt x="690" y="121"/>
                    </a:cubicBezTo>
                    <a:cubicBezTo>
                      <a:pt x="685" y="122"/>
                      <a:pt x="678" y="124"/>
                      <a:pt x="676" y="122"/>
                    </a:cubicBezTo>
                    <a:cubicBezTo>
                      <a:pt x="667" y="129"/>
                      <a:pt x="652" y="126"/>
                      <a:pt x="643" y="132"/>
                    </a:cubicBezTo>
                    <a:cubicBezTo>
                      <a:pt x="648" y="132"/>
                      <a:pt x="648" y="132"/>
                      <a:pt x="648" y="132"/>
                    </a:cubicBezTo>
                    <a:cubicBezTo>
                      <a:pt x="652" y="132"/>
                      <a:pt x="656" y="129"/>
                      <a:pt x="659" y="132"/>
                    </a:cubicBezTo>
                    <a:cubicBezTo>
                      <a:pt x="653" y="134"/>
                      <a:pt x="648" y="134"/>
                      <a:pt x="642" y="134"/>
                    </a:cubicBezTo>
                    <a:cubicBezTo>
                      <a:pt x="641" y="134"/>
                      <a:pt x="639" y="133"/>
                      <a:pt x="638" y="133"/>
                    </a:cubicBezTo>
                    <a:cubicBezTo>
                      <a:pt x="637" y="134"/>
                      <a:pt x="635" y="135"/>
                      <a:pt x="635" y="137"/>
                    </a:cubicBezTo>
                    <a:cubicBezTo>
                      <a:pt x="635" y="139"/>
                      <a:pt x="639" y="142"/>
                      <a:pt x="639" y="142"/>
                    </a:cubicBezTo>
                    <a:cubicBezTo>
                      <a:pt x="638" y="145"/>
                      <a:pt x="630" y="161"/>
                      <a:pt x="627" y="161"/>
                    </a:cubicBezTo>
                    <a:cubicBezTo>
                      <a:pt x="626" y="161"/>
                      <a:pt x="625" y="158"/>
                      <a:pt x="624" y="157"/>
                    </a:cubicBezTo>
                    <a:cubicBezTo>
                      <a:pt x="622" y="159"/>
                      <a:pt x="622" y="159"/>
                      <a:pt x="622" y="159"/>
                    </a:cubicBezTo>
                    <a:cubicBezTo>
                      <a:pt x="623" y="163"/>
                      <a:pt x="626" y="164"/>
                      <a:pt x="626" y="168"/>
                    </a:cubicBezTo>
                    <a:cubicBezTo>
                      <a:pt x="626" y="170"/>
                      <a:pt x="617" y="186"/>
                      <a:pt x="615" y="186"/>
                    </a:cubicBezTo>
                    <a:cubicBezTo>
                      <a:pt x="615" y="186"/>
                      <a:pt x="614" y="184"/>
                      <a:pt x="614" y="183"/>
                    </a:cubicBezTo>
                    <a:cubicBezTo>
                      <a:pt x="614" y="181"/>
                      <a:pt x="614" y="180"/>
                      <a:pt x="614" y="178"/>
                    </a:cubicBezTo>
                    <a:cubicBezTo>
                      <a:pt x="614" y="175"/>
                      <a:pt x="610" y="168"/>
                      <a:pt x="609" y="164"/>
                    </a:cubicBezTo>
                    <a:cubicBezTo>
                      <a:pt x="608" y="166"/>
                      <a:pt x="608" y="170"/>
                      <a:pt x="608" y="170"/>
                    </a:cubicBezTo>
                    <a:cubicBezTo>
                      <a:pt x="608" y="173"/>
                      <a:pt x="611" y="181"/>
                      <a:pt x="611" y="185"/>
                    </a:cubicBezTo>
                    <a:cubicBezTo>
                      <a:pt x="611" y="189"/>
                      <a:pt x="608" y="189"/>
                      <a:pt x="611" y="192"/>
                    </a:cubicBezTo>
                    <a:cubicBezTo>
                      <a:pt x="612" y="192"/>
                      <a:pt x="613" y="192"/>
                      <a:pt x="614" y="192"/>
                    </a:cubicBezTo>
                    <a:cubicBezTo>
                      <a:pt x="614" y="193"/>
                      <a:pt x="614" y="195"/>
                      <a:pt x="614" y="196"/>
                    </a:cubicBezTo>
                    <a:cubicBezTo>
                      <a:pt x="614" y="200"/>
                      <a:pt x="610" y="201"/>
                      <a:pt x="608" y="201"/>
                    </a:cubicBezTo>
                    <a:cubicBezTo>
                      <a:pt x="610" y="205"/>
                      <a:pt x="612" y="205"/>
                      <a:pt x="614" y="205"/>
                    </a:cubicBezTo>
                    <a:cubicBezTo>
                      <a:pt x="613" y="210"/>
                      <a:pt x="611" y="210"/>
                      <a:pt x="607" y="210"/>
                    </a:cubicBezTo>
                    <a:cubicBezTo>
                      <a:pt x="607" y="213"/>
                      <a:pt x="607" y="213"/>
                      <a:pt x="607" y="213"/>
                    </a:cubicBezTo>
                    <a:cubicBezTo>
                      <a:pt x="612" y="216"/>
                      <a:pt x="612" y="216"/>
                      <a:pt x="612" y="216"/>
                    </a:cubicBezTo>
                    <a:cubicBezTo>
                      <a:pt x="611" y="218"/>
                      <a:pt x="610" y="221"/>
                      <a:pt x="607" y="221"/>
                    </a:cubicBezTo>
                    <a:cubicBezTo>
                      <a:pt x="602" y="222"/>
                      <a:pt x="600" y="226"/>
                      <a:pt x="596" y="226"/>
                    </a:cubicBezTo>
                    <a:cubicBezTo>
                      <a:pt x="591" y="228"/>
                      <a:pt x="591" y="230"/>
                      <a:pt x="589" y="232"/>
                    </a:cubicBezTo>
                    <a:lnTo>
                      <a:pt x="590" y="2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6" name="Google Shape;786;p247"/>
              <p:cNvSpPr/>
              <p:nvPr/>
            </p:nvSpPr>
            <p:spPr>
              <a:xfrm>
                <a:off x="1439447" y="1739987"/>
                <a:ext cx="1750209" cy="904308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553" extrusionOk="0">
                    <a:moveTo>
                      <a:pt x="928" y="503"/>
                    </a:moveTo>
                    <a:cubicBezTo>
                      <a:pt x="928" y="502"/>
                      <a:pt x="928" y="502"/>
                      <a:pt x="928" y="502"/>
                    </a:cubicBezTo>
                    <a:cubicBezTo>
                      <a:pt x="928" y="502"/>
                      <a:pt x="931" y="502"/>
                      <a:pt x="932" y="502"/>
                    </a:cubicBezTo>
                    <a:cubicBezTo>
                      <a:pt x="935" y="502"/>
                      <a:pt x="946" y="504"/>
                      <a:pt x="950" y="501"/>
                    </a:cubicBezTo>
                    <a:cubicBezTo>
                      <a:pt x="954" y="498"/>
                      <a:pt x="954" y="493"/>
                      <a:pt x="960" y="492"/>
                    </a:cubicBezTo>
                    <a:cubicBezTo>
                      <a:pt x="960" y="498"/>
                      <a:pt x="960" y="499"/>
                      <a:pt x="967" y="499"/>
                    </a:cubicBezTo>
                    <a:cubicBezTo>
                      <a:pt x="957" y="500"/>
                      <a:pt x="941" y="507"/>
                      <a:pt x="941" y="516"/>
                    </a:cubicBezTo>
                    <a:cubicBezTo>
                      <a:pt x="941" y="520"/>
                      <a:pt x="947" y="527"/>
                      <a:pt x="950" y="527"/>
                    </a:cubicBezTo>
                    <a:cubicBezTo>
                      <a:pt x="953" y="527"/>
                      <a:pt x="961" y="516"/>
                      <a:pt x="970" y="513"/>
                    </a:cubicBezTo>
                    <a:cubicBezTo>
                      <a:pt x="972" y="513"/>
                      <a:pt x="1003" y="501"/>
                      <a:pt x="1003" y="497"/>
                    </a:cubicBezTo>
                    <a:cubicBezTo>
                      <a:pt x="1003" y="493"/>
                      <a:pt x="991" y="492"/>
                      <a:pt x="988" y="492"/>
                    </a:cubicBezTo>
                    <a:cubicBezTo>
                      <a:pt x="976" y="492"/>
                      <a:pt x="955" y="480"/>
                      <a:pt x="955" y="469"/>
                    </a:cubicBezTo>
                    <a:cubicBezTo>
                      <a:pt x="955" y="466"/>
                      <a:pt x="959" y="463"/>
                      <a:pt x="960" y="458"/>
                    </a:cubicBezTo>
                    <a:cubicBezTo>
                      <a:pt x="958" y="458"/>
                      <a:pt x="953" y="457"/>
                      <a:pt x="949" y="457"/>
                    </a:cubicBezTo>
                    <a:cubicBezTo>
                      <a:pt x="951" y="453"/>
                      <a:pt x="967" y="451"/>
                      <a:pt x="967" y="442"/>
                    </a:cubicBezTo>
                    <a:cubicBezTo>
                      <a:pt x="967" y="434"/>
                      <a:pt x="954" y="436"/>
                      <a:pt x="944" y="436"/>
                    </a:cubicBezTo>
                    <a:cubicBezTo>
                      <a:pt x="925" y="436"/>
                      <a:pt x="916" y="449"/>
                      <a:pt x="903" y="451"/>
                    </a:cubicBezTo>
                    <a:cubicBezTo>
                      <a:pt x="909" y="439"/>
                      <a:pt x="918" y="443"/>
                      <a:pt x="928" y="433"/>
                    </a:cubicBezTo>
                    <a:cubicBezTo>
                      <a:pt x="934" y="427"/>
                      <a:pt x="929" y="423"/>
                      <a:pt x="939" y="420"/>
                    </a:cubicBezTo>
                    <a:cubicBezTo>
                      <a:pt x="955" y="415"/>
                      <a:pt x="965" y="418"/>
                      <a:pt x="982" y="418"/>
                    </a:cubicBezTo>
                    <a:cubicBezTo>
                      <a:pt x="1004" y="418"/>
                      <a:pt x="1016" y="425"/>
                      <a:pt x="1029" y="408"/>
                    </a:cubicBezTo>
                    <a:cubicBezTo>
                      <a:pt x="1035" y="400"/>
                      <a:pt x="1071" y="398"/>
                      <a:pt x="1071" y="384"/>
                    </a:cubicBezTo>
                    <a:cubicBezTo>
                      <a:pt x="1071" y="374"/>
                      <a:pt x="1067" y="370"/>
                      <a:pt x="1063" y="363"/>
                    </a:cubicBezTo>
                    <a:cubicBezTo>
                      <a:pt x="1060" y="363"/>
                      <a:pt x="1065" y="359"/>
                      <a:pt x="1060" y="356"/>
                    </a:cubicBezTo>
                    <a:cubicBezTo>
                      <a:pt x="1060" y="351"/>
                      <a:pt x="1060" y="351"/>
                      <a:pt x="1060" y="351"/>
                    </a:cubicBezTo>
                    <a:cubicBezTo>
                      <a:pt x="1050" y="357"/>
                      <a:pt x="1029" y="364"/>
                      <a:pt x="1018" y="364"/>
                    </a:cubicBezTo>
                    <a:cubicBezTo>
                      <a:pt x="1017" y="364"/>
                      <a:pt x="1014" y="363"/>
                      <a:pt x="1014" y="362"/>
                    </a:cubicBezTo>
                    <a:cubicBezTo>
                      <a:pt x="1022" y="358"/>
                      <a:pt x="1047" y="354"/>
                      <a:pt x="1050" y="346"/>
                    </a:cubicBezTo>
                    <a:cubicBezTo>
                      <a:pt x="1050" y="344"/>
                      <a:pt x="1046" y="343"/>
                      <a:pt x="1046" y="341"/>
                    </a:cubicBezTo>
                    <a:cubicBezTo>
                      <a:pt x="1035" y="342"/>
                      <a:pt x="1013" y="337"/>
                      <a:pt x="1013" y="322"/>
                    </a:cubicBezTo>
                    <a:cubicBezTo>
                      <a:pt x="1013" y="321"/>
                      <a:pt x="1013" y="321"/>
                      <a:pt x="1013" y="321"/>
                    </a:cubicBezTo>
                    <a:cubicBezTo>
                      <a:pt x="1003" y="321"/>
                      <a:pt x="997" y="315"/>
                      <a:pt x="991" y="310"/>
                    </a:cubicBezTo>
                    <a:cubicBezTo>
                      <a:pt x="994" y="309"/>
                      <a:pt x="998" y="308"/>
                      <a:pt x="998" y="302"/>
                    </a:cubicBezTo>
                    <a:cubicBezTo>
                      <a:pt x="998" y="298"/>
                      <a:pt x="994" y="295"/>
                      <a:pt x="995" y="290"/>
                    </a:cubicBezTo>
                    <a:cubicBezTo>
                      <a:pt x="991" y="289"/>
                      <a:pt x="977" y="280"/>
                      <a:pt x="980" y="272"/>
                    </a:cubicBezTo>
                    <a:cubicBezTo>
                      <a:pt x="985" y="262"/>
                      <a:pt x="966" y="259"/>
                      <a:pt x="965" y="247"/>
                    </a:cubicBezTo>
                    <a:cubicBezTo>
                      <a:pt x="964" y="247"/>
                      <a:pt x="959" y="243"/>
                      <a:pt x="958" y="242"/>
                    </a:cubicBezTo>
                    <a:cubicBezTo>
                      <a:pt x="954" y="244"/>
                      <a:pt x="947" y="248"/>
                      <a:pt x="947" y="254"/>
                    </a:cubicBezTo>
                    <a:cubicBezTo>
                      <a:pt x="947" y="261"/>
                      <a:pt x="933" y="277"/>
                      <a:pt x="922" y="277"/>
                    </a:cubicBezTo>
                    <a:cubicBezTo>
                      <a:pt x="914" y="277"/>
                      <a:pt x="913" y="267"/>
                      <a:pt x="908" y="267"/>
                    </a:cubicBezTo>
                    <a:cubicBezTo>
                      <a:pt x="900" y="267"/>
                      <a:pt x="897" y="246"/>
                      <a:pt x="896" y="236"/>
                    </a:cubicBezTo>
                    <a:cubicBezTo>
                      <a:pt x="894" y="224"/>
                      <a:pt x="870" y="233"/>
                      <a:pt x="870" y="216"/>
                    </a:cubicBezTo>
                    <a:cubicBezTo>
                      <a:pt x="858" y="215"/>
                      <a:pt x="855" y="200"/>
                      <a:pt x="843" y="200"/>
                    </a:cubicBezTo>
                    <a:cubicBezTo>
                      <a:pt x="837" y="200"/>
                      <a:pt x="837" y="204"/>
                      <a:pt x="831" y="204"/>
                    </a:cubicBezTo>
                    <a:cubicBezTo>
                      <a:pt x="818" y="204"/>
                      <a:pt x="810" y="197"/>
                      <a:pt x="797" y="197"/>
                    </a:cubicBezTo>
                    <a:cubicBezTo>
                      <a:pt x="791" y="197"/>
                      <a:pt x="784" y="200"/>
                      <a:pt x="784" y="208"/>
                    </a:cubicBezTo>
                    <a:cubicBezTo>
                      <a:pt x="784" y="212"/>
                      <a:pt x="800" y="218"/>
                      <a:pt x="786" y="227"/>
                    </a:cubicBezTo>
                    <a:cubicBezTo>
                      <a:pt x="780" y="231"/>
                      <a:pt x="794" y="241"/>
                      <a:pt x="794" y="247"/>
                    </a:cubicBezTo>
                    <a:cubicBezTo>
                      <a:pt x="796" y="260"/>
                      <a:pt x="783" y="264"/>
                      <a:pt x="778" y="266"/>
                    </a:cubicBezTo>
                    <a:cubicBezTo>
                      <a:pt x="788" y="283"/>
                      <a:pt x="803" y="289"/>
                      <a:pt x="803" y="318"/>
                    </a:cubicBezTo>
                    <a:cubicBezTo>
                      <a:pt x="803" y="326"/>
                      <a:pt x="777" y="346"/>
                      <a:pt x="768" y="347"/>
                    </a:cubicBezTo>
                    <a:cubicBezTo>
                      <a:pt x="783" y="355"/>
                      <a:pt x="777" y="379"/>
                      <a:pt x="783" y="387"/>
                    </a:cubicBezTo>
                    <a:cubicBezTo>
                      <a:pt x="782" y="389"/>
                      <a:pt x="776" y="392"/>
                      <a:pt x="775" y="397"/>
                    </a:cubicBezTo>
                    <a:cubicBezTo>
                      <a:pt x="770" y="397"/>
                      <a:pt x="766" y="406"/>
                      <a:pt x="762" y="403"/>
                    </a:cubicBezTo>
                    <a:cubicBezTo>
                      <a:pt x="751" y="394"/>
                      <a:pt x="736" y="380"/>
                      <a:pt x="736" y="367"/>
                    </a:cubicBezTo>
                    <a:cubicBezTo>
                      <a:pt x="736" y="353"/>
                      <a:pt x="738" y="342"/>
                      <a:pt x="726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81" y="322"/>
                      <a:pt x="662" y="315"/>
                      <a:pt x="643" y="308"/>
                    </a:cubicBezTo>
                    <a:cubicBezTo>
                      <a:pt x="640" y="306"/>
                      <a:pt x="629" y="299"/>
                      <a:pt x="623" y="299"/>
                    </a:cubicBezTo>
                    <a:cubicBezTo>
                      <a:pt x="617" y="299"/>
                      <a:pt x="614" y="306"/>
                      <a:pt x="607" y="306"/>
                    </a:cubicBezTo>
                    <a:cubicBezTo>
                      <a:pt x="607" y="295"/>
                      <a:pt x="600" y="270"/>
                      <a:pt x="590" y="270"/>
                    </a:cubicBezTo>
                    <a:cubicBezTo>
                      <a:pt x="586" y="270"/>
                      <a:pt x="584" y="274"/>
                      <a:pt x="579" y="275"/>
                    </a:cubicBezTo>
                    <a:cubicBezTo>
                      <a:pt x="581" y="269"/>
                      <a:pt x="579" y="268"/>
                      <a:pt x="579" y="255"/>
                    </a:cubicBezTo>
                    <a:cubicBezTo>
                      <a:pt x="579" y="237"/>
                      <a:pt x="584" y="227"/>
                      <a:pt x="595" y="216"/>
                    </a:cubicBezTo>
                    <a:cubicBezTo>
                      <a:pt x="598" y="213"/>
                      <a:pt x="606" y="196"/>
                      <a:pt x="609" y="194"/>
                    </a:cubicBezTo>
                    <a:cubicBezTo>
                      <a:pt x="617" y="192"/>
                      <a:pt x="630" y="196"/>
                      <a:pt x="630" y="186"/>
                    </a:cubicBezTo>
                    <a:cubicBezTo>
                      <a:pt x="630" y="179"/>
                      <a:pt x="613" y="178"/>
                      <a:pt x="607" y="175"/>
                    </a:cubicBezTo>
                    <a:cubicBezTo>
                      <a:pt x="611" y="176"/>
                      <a:pt x="597" y="167"/>
                      <a:pt x="633" y="178"/>
                    </a:cubicBezTo>
                    <a:cubicBezTo>
                      <a:pt x="643" y="181"/>
                      <a:pt x="637" y="169"/>
                      <a:pt x="642" y="169"/>
                    </a:cubicBezTo>
                    <a:cubicBezTo>
                      <a:pt x="643" y="169"/>
                      <a:pt x="647" y="169"/>
                      <a:pt x="652" y="169"/>
                    </a:cubicBezTo>
                    <a:cubicBezTo>
                      <a:pt x="662" y="169"/>
                      <a:pt x="668" y="158"/>
                      <a:pt x="675" y="153"/>
                    </a:cubicBezTo>
                    <a:cubicBezTo>
                      <a:pt x="675" y="146"/>
                      <a:pt x="675" y="146"/>
                      <a:pt x="675" y="146"/>
                    </a:cubicBezTo>
                    <a:cubicBezTo>
                      <a:pt x="660" y="142"/>
                      <a:pt x="645" y="145"/>
                      <a:pt x="639" y="131"/>
                    </a:cubicBezTo>
                    <a:cubicBezTo>
                      <a:pt x="639" y="131"/>
                      <a:pt x="643" y="131"/>
                      <a:pt x="647" y="131"/>
                    </a:cubicBezTo>
                    <a:cubicBezTo>
                      <a:pt x="652" y="135"/>
                      <a:pt x="658" y="141"/>
                      <a:pt x="666" y="141"/>
                    </a:cubicBezTo>
                    <a:cubicBezTo>
                      <a:pt x="673" y="141"/>
                      <a:pt x="686" y="132"/>
                      <a:pt x="686" y="127"/>
                    </a:cubicBezTo>
                    <a:cubicBezTo>
                      <a:pt x="686" y="125"/>
                      <a:pt x="680" y="117"/>
                      <a:pt x="683" y="117"/>
                    </a:cubicBezTo>
                    <a:cubicBezTo>
                      <a:pt x="693" y="117"/>
                      <a:pt x="696" y="126"/>
                      <a:pt x="703" y="126"/>
                    </a:cubicBezTo>
                    <a:cubicBezTo>
                      <a:pt x="707" y="126"/>
                      <a:pt x="709" y="123"/>
                      <a:pt x="717" y="123"/>
                    </a:cubicBezTo>
                    <a:cubicBezTo>
                      <a:pt x="715" y="120"/>
                      <a:pt x="717" y="112"/>
                      <a:pt x="722" y="120"/>
                    </a:cubicBezTo>
                    <a:cubicBezTo>
                      <a:pt x="725" y="125"/>
                      <a:pt x="748" y="105"/>
                      <a:pt x="748" y="100"/>
                    </a:cubicBezTo>
                    <a:cubicBezTo>
                      <a:pt x="748" y="96"/>
                      <a:pt x="738" y="91"/>
                      <a:pt x="738" y="89"/>
                    </a:cubicBezTo>
                    <a:cubicBezTo>
                      <a:pt x="738" y="85"/>
                      <a:pt x="732" y="78"/>
                      <a:pt x="746" y="72"/>
                    </a:cubicBezTo>
                    <a:cubicBezTo>
                      <a:pt x="748" y="68"/>
                      <a:pt x="746" y="68"/>
                      <a:pt x="746" y="61"/>
                    </a:cubicBezTo>
                    <a:cubicBezTo>
                      <a:pt x="732" y="61"/>
                      <a:pt x="735" y="50"/>
                      <a:pt x="717" y="50"/>
                    </a:cubicBezTo>
                    <a:cubicBezTo>
                      <a:pt x="713" y="49"/>
                      <a:pt x="710" y="47"/>
                      <a:pt x="706" y="47"/>
                    </a:cubicBezTo>
                    <a:cubicBezTo>
                      <a:pt x="701" y="47"/>
                      <a:pt x="695" y="50"/>
                      <a:pt x="695" y="55"/>
                    </a:cubicBezTo>
                    <a:cubicBezTo>
                      <a:pt x="695" y="61"/>
                      <a:pt x="702" y="63"/>
                      <a:pt x="702" y="67"/>
                    </a:cubicBezTo>
                    <a:cubicBezTo>
                      <a:pt x="702" y="72"/>
                      <a:pt x="692" y="72"/>
                      <a:pt x="689" y="76"/>
                    </a:cubicBezTo>
                    <a:cubicBezTo>
                      <a:pt x="686" y="84"/>
                      <a:pt x="687" y="90"/>
                      <a:pt x="681" y="98"/>
                    </a:cubicBezTo>
                    <a:cubicBezTo>
                      <a:pt x="671" y="110"/>
                      <a:pt x="658" y="90"/>
                      <a:pt x="658" y="85"/>
                    </a:cubicBezTo>
                    <a:cubicBezTo>
                      <a:pt x="658" y="79"/>
                      <a:pt x="665" y="81"/>
                      <a:pt x="665" y="74"/>
                    </a:cubicBezTo>
                    <a:cubicBezTo>
                      <a:pt x="665" y="71"/>
                      <a:pt x="652" y="59"/>
                      <a:pt x="649" y="59"/>
                    </a:cubicBezTo>
                    <a:cubicBezTo>
                      <a:pt x="636" y="59"/>
                      <a:pt x="645" y="78"/>
                      <a:pt x="631" y="78"/>
                    </a:cubicBezTo>
                    <a:cubicBezTo>
                      <a:pt x="631" y="70"/>
                      <a:pt x="630" y="65"/>
                      <a:pt x="621" y="60"/>
                    </a:cubicBezTo>
                    <a:cubicBezTo>
                      <a:pt x="622" y="58"/>
                      <a:pt x="623" y="57"/>
                      <a:pt x="625" y="55"/>
                    </a:cubicBezTo>
                    <a:cubicBezTo>
                      <a:pt x="618" y="51"/>
                      <a:pt x="609" y="55"/>
                      <a:pt x="603" y="48"/>
                    </a:cubicBezTo>
                    <a:cubicBezTo>
                      <a:pt x="606" y="47"/>
                      <a:pt x="614" y="44"/>
                      <a:pt x="614" y="38"/>
                    </a:cubicBezTo>
                    <a:cubicBezTo>
                      <a:pt x="614" y="29"/>
                      <a:pt x="601" y="30"/>
                      <a:pt x="601" y="23"/>
                    </a:cubicBezTo>
                    <a:cubicBezTo>
                      <a:pt x="601" y="10"/>
                      <a:pt x="591" y="1"/>
                      <a:pt x="574" y="0"/>
                    </a:cubicBezTo>
                    <a:cubicBezTo>
                      <a:pt x="565" y="0"/>
                      <a:pt x="569" y="6"/>
                      <a:pt x="569" y="10"/>
                    </a:cubicBezTo>
                    <a:cubicBezTo>
                      <a:pt x="564" y="11"/>
                      <a:pt x="557" y="10"/>
                      <a:pt x="557" y="17"/>
                    </a:cubicBezTo>
                    <a:cubicBezTo>
                      <a:pt x="557" y="21"/>
                      <a:pt x="561" y="23"/>
                      <a:pt x="561" y="28"/>
                    </a:cubicBezTo>
                    <a:cubicBezTo>
                      <a:pt x="561" y="32"/>
                      <a:pt x="555" y="32"/>
                      <a:pt x="555" y="38"/>
                    </a:cubicBezTo>
                    <a:cubicBezTo>
                      <a:pt x="555" y="52"/>
                      <a:pt x="585" y="44"/>
                      <a:pt x="585" y="59"/>
                    </a:cubicBezTo>
                    <a:cubicBezTo>
                      <a:pt x="585" y="61"/>
                      <a:pt x="581" y="72"/>
                      <a:pt x="581" y="72"/>
                    </a:cubicBezTo>
                    <a:cubicBezTo>
                      <a:pt x="584" y="70"/>
                      <a:pt x="587" y="69"/>
                      <a:pt x="591" y="67"/>
                    </a:cubicBezTo>
                    <a:cubicBezTo>
                      <a:pt x="596" y="85"/>
                      <a:pt x="567" y="77"/>
                      <a:pt x="567" y="98"/>
                    </a:cubicBezTo>
                    <a:cubicBezTo>
                      <a:pt x="553" y="102"/>
                      <a:pt x="564" y="88"/>
                      <a:pt x="561" y="83"/>
                    </a:cubicBezTo>
                    <a:cubicBezTo>
                      <a:pt x="559" y="81"/>
                      <a:pt x="547" y="78"/>
                      <a:pt x="541" y="78"/>
                    </a:cubicBezTo>
                    <a:cubicBezTo>
                      <a:pt x="533" y="78"/>
                      <a:pt x="530" y="82"/>
                      <a:pt x="530" y="92"/>
                    </a:cubicBezTo>
                    <a:cubicBezTo>
                      <a:pt x="522" y="91"/>
                      <a:pt x="517" y="92"/>
                      <a:pt x="492" y="92"/>
                    </a:cubicBezTo>
                    <a:cubicBezTo>
                      <a:pt x="468" y="92"/>
                      <a:pt x="441" y="83"/>
                      <a:pt x="435" y="65"/>
                    </a:cubicBezTo>
                    <a:cubicBezTo>
                      <a:pt x="427" y="67"/>
                      <a:pt x="400" y="68"/>
                      <a:pt x="400" y="78"/>
                    </a:cubicBezTo>
                    <a:cubicBezTo>
                      <a:pt x="400" y="81"/>
                      <a:pt x="403" y="82"/>
                      <a:pt x="406" y="82"/>
                    </a:cubicBezTo>
                    <a:cubicBezTo>
                      <a:pt x="413" y="82"/>
                      <a:pt x="425" y="79"/>
                      <a:pt x="430" y="75"/>
                    </a:cubicBezTo>
                    <a:cubicBezTo>
                      <a:pt x="432" y="90"/>
                      <a:pt x="409" y="78"/>
                      <a:pt x="409" y="93"/>
                    </a:cubicBezTo>
                    <a:cubicBezTo>
                      <a:pt x="409" y="96"/>
                      <a:pt x="414" y="106"/>
                      <a:pt x="412" y="106"/>
                    </a:cubicBezTo>
                    <a:cubicBezTo>
                      <a:pt x="403" y="106"/>
                      <a:pt x="401" y="95"/>
                      <a:pt x="394" y="92"/>
                    </a:cubicBezTo>
                    <a:cubicBezTo>
                      <a:pt x="387" y="89"/>
                      <a:pt x="387" y="89"/>
                      <a:pt x="387" y="89"/>
                    </a:cubicBezTo>
                    <a:cubicBezTo>
                      <a:pt x="377" y="89"/>
                      <a:pt x="370" y="89"/>
                      <a:pt x="359" y="89"/>
                    </a:cubicBezTo>
                    <a:cubicBezTo>
                      <a:pt x="350" y="89"/>
                      <a:pt x="344" y="92"/>
                      <a:pt x="335" y="93"/>
                    </a:cubicBezTo>
                    <a:cubicBezTo>
                      <a:pt x="317" y="93"/>
                      <a:pt x="317" y="87"/>
                      <a:pt x="317" y="86"/>
                    </a:cubicBezTo>
                    <a:cubicBezTo>
                      <a:pt x="317" y="82"/>
                      <a:pt x="331" y="83"/>
                      <a:pt x="333" y="81"/>
                    </a:cubicBezTo>
                    <a:cubicBezTo>
                      <a:pt x="321" y="64"/>
                      <a:pt x="323" y="66"/>
                      <a:pt x="298" y="68"/>
                    </a:cubicBezTo>
                    <a:cubicBezTo>
                      <a:pt x="271" y="70"/>
                      <a:pt x="258" y="48"/>
                      <a:pt x="231" y="48"/>
                    </a:cubicBezTo>
                    <a:cubicBezTo>
                      <a:pt x="223" y="48"/>
                      <a:pt x="219" y="54"/>
                      <a:pt x="212" y="54"/>
                    </a:cubicBezTo>
                    <a:cubicBezTo>
                      <a:pt x="207" y="54"/>
                      <a:pt x="202" y="46"/>
                      <a:pt x="202" y="42"/>
                    </a:cubicBezTo>
                    <a:cubicBezTo>
                      <a:pt x="193" y="44"/>
                      <a:pt x="193" y="54"/>
                      <a:pt x="184" y="54"/>
                    </a:cubicBezTo>
                    <a:cubicBezTo>
                      <a:pt x="176" y="54"/>
                      <a:pt x="164" y="34"/>
                      <a:pt x="161" y="34"/>
                    </a:cubicBezTo>
                    <a:cubicBezTo>
                      <a:pt x="153" y="34"/>
                      <a:pt x="156" y="47"/>
                      <a:pt x="146" y="47"/>
                    </a:cubicBezTo>
                    <a:cubicBezTo>
                      <a:pt x="143" y="47"/>
                      <a:pt x="140" y="44"/>
                      <a:pt x="138" y="40"/>
                    </a:cubicBezTo>
                    <a:cubicBezTo>
                      <a:pt x="125" y="44"/>
                      <a:pt x="120" y="44"/>
                      <a:pt x="108" y="49"/>
                    </a:cubicBezTo>
                    <a:cubicBezTo>
                      <a:pt x="103" y="50"/>
                      <a:pt x="91" y="59"/>
                      <a:pt x="87" y="55"/>
                    </a:cubicBezTo>
                    <a:cubicBezTo>
                      <a:pt x="76" y="44"/>
                      <a:pt x="78" y="58"/>
                      <a:pt x="74" y="58"/>
                    </a:cubicBezTo>
                    <a:cubicBezTo>
                      <a:pt x="45" y="59"/>
                      <a:pt x="65" y="70"/>
                      <a:pt x="61" y="70"/>
                    </a:cubicBezTo>
                    <a:cubicBezTo>
                      <a:pt x="50" y="70"/>
                      <a:pt x="30" y="67"/>
                      <a:pt x="12" y="56"/>
                    </a:cubicBezTo>
                    <a:cubicBezTo>
                      <a:pt x="11" y="56"/>
                      <a:pt x="6" y="52"/>
                      <a:pt x="6" y="51"/>
                    </a:cubicBezTo>
                    <a:cubicBezTo>
                      <a:pt x="3" y="52"/>
                      <a:pt x="5" y="52"/>
                      <a:pt x="0" y="51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6" y="247"/>
                      <a:pt x="19" y="240"/>
                      <a:pt x="25" y="248"/>
                    </a:cubicBezTo>
                    <a:cubicBezTo>
                      <a:pt x="29" y="254"/>
                      <a:pt x="38" y="266"/>
                      <a:pt x="47" y="266"/>
                    </a:cubicBezTo>
                    <a:cubicBezTo>
                      <a:pt x="53" y="266"/>
                      <a:pt x="53" y="257"/>
                      <a:pt x="59" y="255"/>
                    </a:cubicBezTo>
                    <a:cubicBezTo>
                      <a:pt x="62" y="254"/>
                      <a:pt x="64" y="255"/>
                      <a:pt x="67" y="253"/>
                    </a:cubicBezTo>
                    <a:cubicBezTo>
                      <a:pt x="81" y="266"/>
                      <a:pt x="87" y="271"/>
                      <a:pt x="99" y="288"/>
                    </a:cubicBezTo>
                    <a:cubicBezTo>
                      <a:pt x="100" y="290"/>
                      <a:pt x="103" y="291"/>
                      <a:pt x="105" y="295"/>
                    </a:cubicBezTo>
                    <a:cubicBezTo>
                      <a:pt x="106" y="300"/>
                      <a:pt x="108" y="306"/>
                      <a:pt x="113" y="311"/>
                    </a:cubicBezTo>
                    <a:cubicBezTo>
                      <a:pt x="116" y="314"/>
                      <a:pt x="121" y="313"/>
                      <a:pt x="124" y="316"/>
                    </a:cubicBezTo>
                    <a:cubicBezTo>
                      <a:pt x="128" y="320"/>
                      <a:pt x="135" y="322"/>
                      <a:pt x="135" y="332"/>
                    </a:cubicBezTo>
                    <a:cubicBezTo>
                      <a:pt x="135" y="336"/>
                      <a:pt x="129" y="337"/>
                      <a:pt x="129" y="340"/>
                    </a:cubicBezTo>
                    <a:cubicBezTo>
                      <a:pt x="129" y="343"/>
                      <a:pt x="132" y="344"/>
                      <a:pt x="132" y="347"/>
                    </a:cubicBezTo>
                    <a:cubicBezTo>
                      <a:pt x="132" y="352"/>
                      <a:pt x="130" y="364"/>
                      <a:pt x="136" y="366"/>
                    </a:cubicBezTo>
                    <a:cubicBezTo>
                      <a:pt x="140" y="367"/>
                      <a:pt x="143" y="367"/>
                      <a:pt x="146" y="370"/>
                    </a:cubicBezTo>
                    <a:cubicBezTo>
                      <a:pt x="150" y="373"/>
                      <a:pt x="145" y="379"/>
                      <a:pt x="150" y="383"/>
                    </a:cubicBezTo>
                    <a:cubicBezTo>
                      <a:pt x="150" y="383"/>
                      <a:pt x="162" y="390"/>
                      <a:pt x="162" y="391"/>
                    </a:cubicBezTo>
                    <a:cubicBezTo>
                      <a:pt x="165" y="401"/>
                      <a:pt x="166" y="413"/>
                      <a:pt x="181" y="413"/>
                    </a:cubicBezTo>
                    <a:cubicBezTo>
                      <a:pt x="183" y="422"/>
                      <a:pt x="199" y="416"/>
                      <a:pt x="202" y="428"/>
                    </a:cubicBezTo>
                    <a:cubicBezTo>
                      <a:pt x="204" y="432"/>
                      <a:pt x="215" y="433"/>
                      <a:pt x="219" y="437"/>
                    </a:cubicBezTo>
                    <a:cubicBezTo>
                      <a:pt x="220" y="438"/>
                      <a:pt x="222" y="439"/>
                      <a:pt x="224" y="440"/>
                    </a:cubicBezTo>
                    <a:cubicBezTo>
                      <a:pt x="224" y="440"/>
                      <a:pt x="224" y="440"/>
                      <a:pt x="224" y="440"/>
                    </a:cubicBezTo>
                    <a:cubicBezTo>
                      <a:pt x="577" y="440"/>
                      <a:pt x="577" y="440"/>
                      <a:pt x="577" y="440"/>
                    </a:cubicBezTo>
                    <a:cubicBezTo>
                      <a:pt x="577" y="435"/>
                      <a:pt x="577" y="435"/>
                      <a:pt x="577" y="435"/>
                    </a:cubicBezTo>
                    <a:cubicBezTo>
                      <a:pt x="583" y="439"/>
                      <a:pt x="582" y="443"/>
                      <a:pt x="588" y="446"/>
                    </a:cubicBezTo>
                    <a:cubicBezTo>
                      <a:pt x="610" y="446"/>
                      <a:pt x="610" y="446"/>
                      <a:pt x="610" y="446"/>
                    </a:cubicBezTo>
                    <a:cubicBezTo>
                      <a:pt x="619" y="455"/>
                      <a:pt x="630" y="455"/>
                      <a:pt x="647" y="455"/>
                    </a:cubicBezTo>
                    <a:cubicBezTo>
                      <a:pt x="652" y="453"/>
                      <a:pt x="653" y="455"/>
                      <a:pt x="658" y="452"/>
                    </a:cubicBezTo>
                    <a:cubicBezTo>
                      <a:pt x="662" y="450"/>
                      <a:pt x="661" y="443"/>
                      <a:pt x="665" y="443"/>
                    </a:cubicBezTo>
                    <a:cubicBezTo>
                      <a:pt x="670" y="443"/>
                      <a:pt x="674" y="451"/>
                      <a:pt x="676" y="453"/>
                    </a:cubicBezTo>
                    <a:cubicBezTo>
                      <a:pt x="677" y="451"/>
                      <a:pt x="676" y="448"/>
                      <a:pt x="676" y="447"/>
                    </a:cubicBezTo>
                    <a:cubicBezTo>
                      <a:pt x="677" y="447"/>
                      <a:pt x="678" y="447"/>
                      <a:pt x="680" y="447"/>
                    </a:cubicBezTo>
                    <a:cubicBezTo>
                      <a:pt x="682" y="447"/>
                      <a:pt x="701" y="462"/>
                      <a:pt x="702" y="463"/>
                    </a:cubicBezTo>
                    <a:cubicBezTo>
                      <a:pt x="704" y="469"/>
                      <a:pt x="702" y="473"/>
                      <a:pt x="705" y="477"/>
                    </a:cubicBezTo>
                    <a:cubicBezTo>
                      <a:pt x="715" y="487"/>
                      <a:pt x="729" y="485"/>
                      <a:pt x="740" y="492"/>
                    </a:cubicBezTo>
                    <a:cubicBezTo>
                      <a:pt x="752" y="492"/>
                      <a:pt x="752" y="492"/>
                      <a:pt x="752" y="492"/>
                    </a:cubicBezTo>
                    <a:cubicBezTo>
                      <a:pt x="757" y="495"/>
                      <a:pt x="763" y="500"/>
                      <a:pt x="763" y="506"/>
                    </a:cubicBezTo>
                    <a:cubicBezTo>
                      <a:pt x="763" y="509"/>
                      <a:pt x="762" y="512"/>
                      <a:pt x="759" y="512"/>
                    </a:cubicBezTo>
                    <a:cubicBezTo>
                      <a:pt x="754" y="512"/>
                      <a:pt x="748" y="506"/>
                      <a:pt x="747" y="504"/>
                    </a:cubicBezTo>
                    <a:cubicBezTo>
                      <a:pt x="745" y="511"/>
                      <a:pt x="741" y="532"/>
                      <a:pt x="735" y="532"/>
                    </a:cubicBezTo>
                    <a:cubicBezTo>
                      <a:pt x="730" y="538"/>
                      <a:pt x="725" y="541"/>
                      <a:pt x="725" y="547"/>
                    </a:cubicBezTo>
                    <a:cubicBezTo>
                      <a:pt x="726" y="549"/>
                      <a:pt x="729" y="553"/>
                      <a:pt x="732" y="553"/>
                    </a:cubicBezTo>
                    <a:cubicBezTo>
                      <a:pt x="736" y="553"/>
                      <a:pt x="736" y="550"/>
                      <a:pt x="738" y="548"/>
                    </a:cubicBezTo>
                    <a:cubicBezTo>
                      <a:pt x="742" y="544"/>
                      <a:pt x="748" y="545"/>
                      <a:pt x="755" y="545"/>
                    </a:cubicBezTo>
                    <a:cubicBezTo>
                      <a:pt x="760" y="545"/>
                      <a:pt x="763" y="548"/>
                      <a:pt x="765" y="546"/>
                    </a:cubicBezTo>
                    <a:cubicBezTo>
                      <a:pt x="768" y="545"/>
                      <a:pt x="770" y="544"/>
                      <a:pt x="772" y="543"/>
                    </a:cubicBezTo>
                    <a:cubicBezTo>
                      <a:pt x="772" y="540"/>
                      <a:pt x="771" y="538"/>
                      <a:pt x="770" y="536"/>
                    </a:cubicBezTo>
                    <a:cubicBezTo>
                      <a:pt x="769" y="534"/>
                      <a:pt x="767" y="533"/>
                      <a:pt x="767" y="531"/>
                    </a:cubicBezTo>
                    <a:cubicBezTo>
                      <a:pt x="767" y="529"/>
                      <a:pt x="771" y="528"/>
                      <a:pt x="773" y="528"/>
                    </a:cubicBezTo>
                    <a:cubicBezTo>
                      <a:pt x="782" y="525"/>
                      <a:pt x="803" y="519"/>
                      <a:pt x="814" y="519"/>
                    </a:cubicBezTo>
                    <a:cubicBezTo>
                      <a:pt x="815" y="519"/>
                      <a:pt x="831" y="503"/>
                      <a:pt x="834" y="501"/>
                    </a:cubicBezTo>
                    <a:cubicBezTo>
                      <a:pt x="836" y="499"/>
                      <a:pt x="847" y="500"/>
                      <a:pt x="857" y="500"/>
                    </a:cubicBezTo>
                    <a:cubicBezTo>
                      <a:pt x="861" y="500"/>
                      <a:pt x="864" y="500"/>
                      <a:pt x="868" y="500"/>
                    </a:cubicBezTo>
                    <a:cubicBezTo>
                      <a:pt x="872" y="500"/>
                      <a:pt x="876" y="498"/>
                      <a:pt x="879" y="498"/>
                    </a:cubicBezTo>
                    <a:cubicBezTo>
                      <a:pt x="884" y="497"/>
                      <a:pt x="882" y="496"/>
                      <a:pt x="884" y="494"/>
                    </a:cubicBezTo>
                    <a:cubicBezTo>
                      <a:pt x="892" y="486"/>
                      <a:pt x="892" y="471"/>
                      <a:pt x="903" y="463"/>
                    </a:cubicBezTo>
                    <a:cubicBezTo>
                      <a:pt x="908" y="470"/>
                      <a:pt x="916" y="460"/>
                      <a:pt x="920" y="467"/>
                    </a:cubicBezTo>
                    <a:cubicBezTo>
                      <a:pt x="926" y="478"/>
                      <a:pt x="922" y="494"/>
                      <a:pt x="928" y="505"/>
                    </a:cubicBezTo>
                    <a:lnTo>
                      <a:pt x="928" y="5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7" name="Google Shape;787;p247"/>
              <p:cNvSpPr/>
              <p:nvPr/>
            </p:nvSpPr>
            <p:spPr>
              <a:xfrm>
                <a:off x="893725" y="1761426"/>
                <a:ext cx="765961" cy="56129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43" extrusionOk="0">
                    <a:moveTo>
                      <a:pt x="334" y="37"/>
                    </a:moveTo>
                    <a:cubicBezTo>
                      <a:pt x="334" y="228"/>
                      <a:pt x="334" y="228"/>
                      <a:pt x="334" y="228"/>
                    </a:cubicBezTo>
                    <a:cubicBezTo>
                      <a:pt x="340" y="233"/>
                      <a:pt x="353" y="226"/>
                      <a:pt x="359" y="234"/>
                    </a:cubicBezTo>
                    <a:cubicBezTo>
                      <a:pt x="363" y="240"/>
                      <a:pt x="372" y="252"/>
                      <a:pt x="381" y="252"/>
                    </a:cubicBezTo>
                    <a:cubicBezTo>
                      <a:pt x="387" y="252"/>
                      <a:pt x="387" y="243"/>
                      <a:pt x="393" y="241"/>
                    </a:cubicBezTo>
                    <a:cubicBezTo>
                      <a:pt x="396" y="240"/>
                      <a:pt x="398" y="241"/>
                      <a:pt x="401" y="239"/>
                    </a:cubicBezTo>
                    <a:cubicBezTo>
                      <a:pt x="415" y="252"/>
                      <a:pt x="421" y="257"/>
                      <a:pt x="433" y="274"/>
                    </a:cubicBezTo>
                    <a:cubicBezTo>
                      <a:pt x="434" y="276"/>
                      <a:pt x="437" y="277"/>
                      <a:pt x="439" y="281"/>
                    </a:cubicBezTo>
                    <a:cubicBezTo>
                      <a:pt x="440" y="286"/>
                      <a:pt x="442" y="292"/>
                      <a:pt x="447" y="297"/>
                    </a:cubicBezTo>
                    <a:cubicBezTo>
                      <a:pt x="450" y="300"/>
                      <a:pt x="455" y="299"/>
                      <a:pt x="458" y="302"/>
                    </a:cubicBezTo>
                    <a:cubicBezTo>
                      <a:pt x="462" y="306"/>
                      <a:pt x="469" y="308"/>
                      <a:pt x="469" y="318"/>
                    </a:cubicBezTo>
                    <a:cubicBezTo>
                      <a:pt x="469" y="322"/>
                      <a:pt x="463" y="323"/>
                      <a:pt x="463" y="326"/>
                    </a:cubicBezTo>
                    <a:cubicBezTo>
                      <a:pt x="461" y="326"/>
                      <a:pt x="461" y="327"/>
                      <a:pt x="459" y="327"/>
                    </a:cubicBezTo>
                    <a:cubicBezTo>
                      <a:pt x="451" y="327"/>
                      <a:pt x="440" y="318"/>
                      <a:pt x="440" y="314"/>
                    </a:cubicBezTo>
                    <a:cubicBezTo>
                      <a:pt x="440" y="310"/>
                      <a:pt x="440" y="311"/>
                      <a:pt x="440" y="307"/>
                    </a:cubicBezTo>
                    <a:cubicBezTo>
                      <a:pt x="440" y="300"/>
                      <a:pt x="435" y="300"/>
                      <a:pt x="427" y="300"/>
                    </a:cubicBezTo>
                    <a:cubicBezTo>
                      <a:pt x="421" y="300"/>
                      <a:pt x="419" y="296"/>
                      <a:pt x="419" y="294"/>
                    </a:cubicBezTo>
                    <a:cubicBezTo>
                      <a:pt x="419" y="290"/>
                      <a:pt x="426" y="290"/>
                      <a:pt x="426" y="286"/>
                    </a:cubicBezTo>
                    <a:cubicBezTo>
                      <a:pt x="426" y="283"/>
                      <a:pt x="426" y="281"/>
                      <a:pt x="426" y="281"/>
                    </a:cubicBezTo>
                    <a:cubicBezTo>
                      <a:pt x="417" y="281"/>
                      <a:pt x="420" y="286"/>
                      <a:pt x="414" y="286"/>
                    </a:cubicBezTo>
                    <a:cubicBezTo>
                      <a:pt x="412" y="286"/>
                      <a:pt x="407" y="282"/>
                      <a:pt x="407" y="280"/>
                    </a:cubicBezTo>
                    <a:cubicBezTo>
                      <a:pt x="407" y="274"/>
                      <a:pt x="410" y="273"/>
                      <a:pt x="412" y="270"/>
                    </a:cubicBezTo>
                    <a:cubicBezTo>
                      <a:pt x="409" y="268"/>
                      <a:pt x="405" y="264"/>
                      <a:pt x="404" y="267"/>
                    </a:cubicBezTo>
                    <a:cubicBezTo>
                      <a:pt x="397" y="267"/>
                      <a:pt x="394" y="264"/>
                      <a:pt x="390" y="261"/>
                    </a:cubicBezTo>
                    <a:cubicBezTo>
                      <a:pt x="389" y="264"/>
                      <a:pt x="387" y="269"/>
                      <a:pt x="384" y="269"/>
                    </a:cubicBezTo>
                    <a:cubicBezTo>
                      <a:pt x="375" y="269"/>
                      <a:pt x="368" y="256"/>
                      <a:pt x="363" y="252"/>
                    </a:cubicBezTo>
                    <a:cubicBezTo>
                      <a:pt x="352" y="243"/>
                      <a:pt x="337" y="244"/>
                      <a:pt x="323" y="236"/>
                    </a:cubicBezTo>
                    <a:cubicBezTo>
                      <a:pt x="299" y="236"/>
                      <a:pt x="299" y="236"/>
                      <a:pt x="299" y="236"/>
                    </a:cubicBezTo>
                    <a:cubicBezTo>
                      <a:pt x="285" y="232"/>
                      <a:pt x="265" y="230"/>
                      <a:pt x="258" y="214"/>
                    </a:cubicBezTo>
                    <a:cubicBezTo>
                      <a:pt x="252" y="217"/>
                      <a:pt x="244" y="219"/>
                      <a:pt x="240" y="221"/>
                    </a:cubicBezTo>
                    <a:cubicBezTo>
                      <a:pt x="241" y="224"/>
                      <a:pt x="242" y="225"/>
                      <a:pt x="244" y="227"/>
                    </a:cubicBezTo>
                    <a:cubicBezTo>
                      <a:pt x="238" y="236"/>
                      <a:pt x="210" y="252"/>
                      <a:pt x="200" y="252"/>
                    </a:cubicBezTo>
                    <a:cubicBezTo>
                      <a:pt x="198" y="252"/>
                      <a:pt x="195" y="251"/>
                      <a:pt x="195" y="249"/>
                    </a:cubicBezTo>
                    <a:cubicBezTo>
                      <a:pt x="195" y="246"/>
                      <a:pt x="198" y="246"/>
                      <a:pt x="199" y="245"/>
                    </a:cubicBezTo>
                    <a:cubicBezTo>
                      <a:pt x="197" y="242"/>
                      <a:pt x="199" y="242"/>
                      <a:pt x="199" y="240"/>
                    </a:cubicBezTo>
                    <a:cubicBezTo>
                      <a:pt x="199" y="230"/>
                      <a:pt x="205" y="223"/>
                      <a:pt x="218" y="219"/>
                    </a:cubicBezTo>
                    <a:cubicBezTo>
                      <a:pt x="218" y="217"/>
                      <a:pt x="218" y="216"/>
                      <a:pt x="218" y="214"/>
                    </a:cubicBezTo>
                    <a:cubicBezTo>
                      <a:pt x="214" y="214"/>
                      <a:pt x="215" y="214"/>
                      <a:pt x="213" y="214"/>
                    </a:cubicBezTo>
                    <a:cubicBezTo>
                      <a:pt x="203" y="214"/>
                      <a:pt x="173" y="239"/>
                      <a:pt x="173" y="253"/>
                    </a:cubicBezTo>
                    <a:cubicBezTo>
                      <a:pt x="173" y="255"/>
                      <a:pt x="173" y="258"/>
                      <a:pt x="173" y="260"/>
                    </a:cubicBezTo>
                    <a:cubicBezTo>
                      <a:pt x="173" y="270"/>
                      <a:pt x="164" y="273"/>
                      <a:pt x="154" y="277"/>
                    </a:cubicBezTo>
                    <a:cubicBezTo>
                      <a:pt x="148" y="280"/>
                      <a:pt x="146" y="284"/>
                      <a:pt x="143" y="288"/>
                    </a:cubicBezTo>
                    <a:cubicBezTo>
                      <a:pt x="136" y="297"/>
                      <a:pt x="121" y="301"/>
                      <a:pt x="114" y="308"/>
                    </a:cubicBezTo>
                    <a:cubicBezTo>
                      <a:pt x="107" y="315"/>
                      <a:pt x="91" y="320"/>
                      <a:pt x="79" y="322"/>
                    </a:cubicBezTo>
                    <a:cubicBezTo>
                      <a:pt x="63" y="324"/>
                      <a:pt x="54" y="343"/>
                      <a:pt x="35" y="337"/>
                    </a:cubicBezTo>
                    <a:cubicBezTo>
                      <a:pt x="41" y="329"/>
                      <a:pt x="49" y="333"/>
                      <a:pt x="57" y="328"/>
                    </a:cubicBezTo>
                    <a:cubicBezTo>
                      <a:pt x="62" y="325"/>
                      <a:pt x="66" y="316"/>
                      <a:pt x="71" y="314"/>
                    </a:cubicBezTo>
                    <a:cubicBezTo>
                      <a:pt x="78" y="309"/>
                      <a:pt x="87" y="314"/>
                      <a:pt x="92" y="307"/>
                    </a:cubicBezTo>
                    <a:cubicBezTo>
                      <a:pt x="99" y="297"/>
                      <a:pt x="117" y="290"/>
                      <a:pt x="127" y="283"/>
                    </a:cubicBezTo>
                    <a:cubicBezTo>
                      <a:pt x="137" y="276"/>
                      <a:pt x="137" y="263"/>
                      <a:pt x="148" y="256"/>
                    </a:cubicBezTo>
                    <a:cubicBezTo>
                      <a:pt x="141" y="256"/>
                      <a:pt x="141" y="256"/>
                      <a:pt x="141" y="256"/>
                    </a:cubicBezTo>
                    <a:cubicBezTo>
                      <a:pt x="135" y="259"/>
                      <a:pt x="132" y="262"/>
                      <a:pt x="125" y="262"/>
                    </a:cubicBezTo>
                    <a:cubicBezTo>
                      <a:pt x="120" y="262"/>
                      <a:pt x="117" y="260"/>
                      <a:pt x="113" y="258"/>
                    </a:cubicBezTo>
                    <a:cubicBezTo>
                      <a:pt x="112" y="262"/>
                      <a:pt x="110" y="263"/>
                      <a:pt x="110" y="266"/>
                    </a:cubicBezTo>
                    <a:cubicBezTo>
                      <a:pt x="99" y="262"/>
                      <a:pt x="96" y="260"/>
                      <a:pt x="89" y="254"/>
                    </a:cubicBezTo>
                    <a:cubicBezTo>
                      <a:pt x="88" y="257"/>
                      <a:pt x="88" y="259"/>
                      <a:pt x="88" y="261"/>
                    </a:cubicBezTo>
                    <a:cubicBezTo>
                      <a:pt x="84" y="261"/>
                      <a:pt x="85" y="261"/>
                      <a:pt x="83" y="261"/>
                    </a:cubicBezTo>
                    <a:cubicBezTo>
                      <a:pt x="80" y="261"/>
                      <a:pt x="78" y="264"/>
                      <a:pt x="76" y="264"/>
                    </a:cubicBezTo>
                    <a:cubicBezTo>
                      <a:pt x="74" y="264"/>
                      <a:pt x="72" y="257"/>
                      <a:pt x="72" y="253"/>
                    </a:cubicBezTo>
                    <a:cubicBezTo>
                      <a:pt x="72" y="248"/>
                      <a:pt x="72" y="248"/>
                      <a:pt x="72" y="244"/>
                    </a:cubicBezTo>
                    <a:cubicBezTo>
                      <a:pt x="72" y="243"/>
                      <a:pt x="72" y="238"/>
                      <a:pt x="68" y="238"/>
                    </a:cubicBezTo>
                    <a:cubicBezTo>
                      <a:pt x="65" y="238"/>
                      <a:pt x="61" y="245"/>
                      <a:pt x="60" y="245"/>
                    </a:cubicBezTo>
                    <a:cubicBezTo>
                      <a:pt x="54" y="245"/>
                      <a:pt x="33" y="229"/>
                      <a:pt x="30" y="225"/>
                    </a:cubicBezTo>
                    <a:cubicBezTo>
                      <a:pt x="32" y="225"/>
                      <a:pt x="35" y="224"/>
                      <a:pt x="37" y="224"/>
                    </a:cubicBezTo>
                    <a:cubicBezTo>
                      <a:pt x="33" y="214"/>
                      <a:pt x="19" y="212"/>
                      <a:pt x="19" y="205"/>
                    </a:cubicBezTo>
                    <a:cubicBezTo>
                      <a:pt x="19" y="191"/>
                      <a:pt x="43" y="180"/>
                      <a:pt x="52" y="180"/>
                    </a:cubicBezTo>
                    <a:cubicBezTo>
                      <a:pt x="56" y="180"/>
                      <a:pt x="86" y="169"/>
                      <a:pt x="86" y="163"/>
                    </a:cubicBezTo>
                    <a:cubicBezTo>
                      <a:pt x="86" y="160"/>
                      <a:pt x="79" y="153"/>
                      <a:pt x="79" y="152"/>
                    </a:cubicBezTo>
                    <a:cubicBezTo>
                      <a:pt x="83" y="150"/>
                      <a:pt x="82" y="150"/>
                      <a:pt x="85" y="152"/>
                    </a:cubicBezTo>
                    <a:cubicBezTo>
                      <a:pt x="85" y="145"/>
                      <a:pt x="85" y="145"/>
                      <a:pt x="85" y="145"/>
                    </a:cubicBezTo>
                    <a:cubicBezTo>
                      <a:pt x="81" y="145"/>
                      <a:pt x="81" y="145"/>
                      <a:pt x="79" y="145"/>
                    </a:cubicBezTo>
                    <a:cubicBezTo>
                      <a:pt x="72" y="145"/>
                      <a:pt x="69" y="153"/>
                      <a:pt x="60" y="153"/>
                    </a:cubicBezTo>
                    <a:cubicBezTo>
                      <a:pt x="51" y="153"/>
                      <a:pt x="48" y="148"/>
                      <a:pt x="41" y="150"/>
                    </a:cubicBezTo>
                    <a:cubicBezTo>
                      <a:pt x="32" y="150"/>
                      <a:pt x="21" y="150"/>
                      <a:pt x="18" y="150"/>
                    </a:cubicBezTo>
                    <a:cubicBezTo>
                      <a:pt x="17" y="143"/>
                      <a:pt x="12" y="141"/>
                      <a:pt x="12" y="137"/>
                    </a:cubicBezTo>
                    <a:cubicBezTo>
                      <a:pt x="12" y="136"/>
                      <a:pt x="13" y="134"/>
                      <a:pt x="13" y="133"/>
                    </a:cubicBezTo>
                    <a:cubicBezTo>
                      <a:pt x="6" y="133"/>
                      <a:pt x="2" y="130"/>
                      <a:pt x="0" y="126"/>
                    </a:cubicBezTo>
                    <a:cubicBezTo>
                      <a:pt x="11" y="119"/>
                      <a:pt x="29" y="113"/>
                      <a:pt x="40" y="106"/>
                    </a:cubicBezTo>
                    <a:cubicBezTo>
                      <a:pt x="48" y="106"/>
                      <a:pt x="48" y="106"/>
                      <a:pt x="48" y="106"/>
                    </a:cubicBezTo>
                    <a:cubicBezTo>
                      <a:pt x="48" y="120"/>
                      <a:pt x="55" y="116"/>
                      <a:pt x="64" y="116"/>
                    </a:cubicBezTo>
                    <a:cubicBezTo>
                      <a:pt x="70" y="116"/>
                      <a:pt x="71" y="118"/>
                      <a:pt x="76" y="116"/>
                    </a:cubicBezTo>
                    <a:cubicBezTo>
                      <a:pt x="72" y="102"/>
                      <a:pt x="63" y="101"/>
                      <a:pt x="50" y="95"/>
                    </a:cubicBezTo>
                    <a:cubicBezTo>
                      <a:pt x="46" y="94"/>
                      <a:pt x="41" y="80"/>
                      <a:pt x="37" y="78"/>
                    </a:cubicBezTo>
                    <a:cubicBezTo>
                      <a:pt x="31" y="75"/>
                      <a:pt x="13" y="71"/>
                      <a:pt x="13" y="68"/>
                    </a:cubicBezTo>
                    <a:cubicBezTo>
                      <a:pt x="13" y="68"/>
                      <a:pt x="20" y="57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7" y="38"/>
                      <a:pt x="77" y="21"/>
                      <a:pt x="101" y="14"/>
                    </a:cubicBezTo>
                    <a:cubicBezTo>
                      <a:pt x="107" y="12"/>
                      <a:pt x="111" y="15"/>
                      <a:pt x="117" y="13"/>
                    </a:cubicBezTo>
                    <a:cubicBezTo>
                      <a:pt x="124" y="10"/>
                      <a:pt x="128" y="0"/>
                      <a:pt x="136" y="0"/>
                    </a:cubicBezTo>
                    <a:cubicBezTo>
                      <a:pt x="142" y="0"/>
                      <a:pt x="144" y="5"/>
                      <a:pt x="150" y="7"/>
                    </a:cubicBezTo>
                    <a:cubicBezTo>
                      <a:pt x="147" y="10"/>
                      <a:pt x="147" y="11"/>
                      <a:pt x="146" y="13"/>
                    </a:cubicBezTo>
                    <a:cubicBezTo>
                      <a:pt x="150" y="14"/>
                      <a:pt x="154" y="11"/>
                      <a:pt x="157" y="7"/>
                    </a:cubicBezTo>
                    <a:cubicBezTo>
                      <a:pt x="162" y="9"/>
                      <a:pt x="163" y="10"/>
                      <a:pt x="167" y="11"/>
                    </a:cubicBezTo>
                    <a:cubicBezTo>
                      <a:pt x="189" y="11"/>
                      <a:pt x="189" y="11"/>
                      <a:pt x="189" y="11"/>
                    </a:cubicBezTo>
                    <a:cubicBezTo>
                      <a:pt x="194" y="15"/>
                      <a:pt x="196" y="17"/>
                      <a:pt x="202" y="20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45" y="29"/>
                      <a:pt x="272" y="31"/>
                      <a:pt x="286" y="31"/>
                    </a:cubicBezTo>
                    <a:cubicBezTo>
                      <a:pt x="294" y="31"/>
                      <a:pt x="299" y="28"/>
                      <a:pt x="307" y="28"/>
                    </a:cubicBezTo>
                    <a:cubicBezTo>
                      <a:pt x="319" y="28"/>
                      <a:pt x="323" y="34"/>
                      <a:pt x="334" y="37"/>
                    </a:cubicBezTo>
                    <a:cubicBezTo>
                      <a:pt x="334" y="36"/>
                      <a:pt x="334" y="36"/>
                      <a:pt x="334" y="36"/>
                    </a:cubicBezTo>
                    <a:lnTo>
                      <a:pt x="334" y="3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8" name="Google Shape;788;p247"/>
              <p:cNvSpPr/>
              <p:nvPr/>
            </p:nvSpPr>
            <p:spPr>
              <a:xfrm>
                <a:off x="1585622" y="2256457"/>
                <a:ext cx="35082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2" h="29" extrusionOk="0">
                    <a:moveTo>
                      <a:pt x="9" y="11"/>
                    </a:moveTo>
                    <a:cubicBezTo>
                      <a:pt x="2" y="9"/>
                      <a:pt x="5" y="7"/>
                      <a:pt x="0" y="11"/>
                    </a:cubicBezTo>
                    <a:cubicBezTo>
                      <a:pt x="0" y="0"/>
                      <a:pt x="2" y="0"/>
                      <a:pt x="11" y="2"/>
                    </a:cubicBezTo>
                    <a:cubicBezTo>
                      <a:pt x="10" y="14"/>
                      <a:pt x="22" y="15"/>
                      <a:pt x="22" y="25"/>
                    </a:cubicBezTo>
                    <a:cubicBezTo>
                      <a:pt x="22" y="28"/>
                      <a:pt x="20" y="29"/>
                      <a:pt x="18" y="29"/>
                    </a:cubicBezTo>
                    <a:cubicBezTo>
                      <a:pt x="14" y="29"/>
                      <a:pt x="9" y="20"/>
                      <a:pt x="9" y="20"/>
                    </a:cubicBezTo>
                    <a:cubicBezTo>
                      <a:pt x="9" y="16"/>
                      <a:pt x="8" y="13"/>
                      <a:pt x="9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89" name="Google Shape;789;p247"/>
              <p:cNvSpPr/>
              <p:nvPr/>
            </p:nvSpPr>
            <p:spPr>
              <a:xfrm>
                <a:off x="1531050" y="2201887"/>
                <a:ext cx="37032" cy="56520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15" y="18"/>
                    </a:moveTo>
                    <a:cubicBezTo>
                      <a:pt x="15" y="19"/>
                      <a:pt x="19" y="19"/>
                      <a:pt x="19" y="18"/>
                    </a:cubicBezTo>
                    <a:cubicBezTo>
                      <a:pt x="19" y="24"/>
                      <a:pt x="23" y="30"/>
                      <a:pt x="19" y="35"/>
                    </a:cubicBezTo>
                    <a:cubicBezTo>
                      <a:pt x="13" y="30"/>
                      <a:pt x="11" y="24"/>
                      <a:pt x="11" y="17"/>
                    </a:cubicBezTo>
                    <a:cubicBezTo>
                      <a:pt x="5" y="16"/>
                      <a:pt x="0" y="11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3" y="0"/>
                      <a:pt x="9" y="3"/>
                      <a:pt x="15" y="0"/>
                    </a:cubicBezTo>
                    <a:cubicBezTo>
                      <a:pt x="15" y="11"/>
                      <a:pt x="13" y="11"/>
                      <a:pt x="15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0" name="Google Shape;790;p247"/>
              <p:cNvSpPr/>
              <p:nvPr/>
            </p:nvSpPr>
            <p:spPr>
              <a:xfrm>
                <a:off x="1879923" y="1660082"/>
                <a:ext cx="378107" cy="19879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1" extrusionOk="0">
                    <a:moveTo>
                      <a:pt x="214" y="96"/>
                    </a:moveTo>
                    <a:cubicBezTo>
                      <a:pt x="211" y="96"/>
                      <a:pt x="209" y="97"/>
                      <a:pt x="209" y="100"/>
                    </a:cubicBezTo>
                    <a:cubicBezTo>
                      <a:pt x="209" y="103"/>
                      <a:pt x="214" y="103"/>
                      <a:pt x="215" y="103"/>
                    </a:cubicBezTo>
                    <a:cubicBezTo>
                      <a:pt x="216" y="107"/>
                      <a:pt x="218" y="108"/>
                      <a:pt x="220" y="110"/>
                    </a:cubicBezTo>
                    <a:cubicBezTo>
                      <a:pt x="216" y="118"/>
                      <a:pt x="206" y="118"/>
                      <a:pt x="195" y="118"/>
                    </a:cubicBezTo>
                    <a:cubicBezTo>
                      <a:pt x="177" y="118"/>
                      <a:pt x="171" y="104"/>
                      <a:pt x="158" y="104"/>
                    </a:cubicBezTo>
                    <a:cubicBezTo>
                      <a:pt x="150" y="104"/>
                      <a:pt x="154" y="109"/>
                      <a:pt x="147" y="112"/>
                    </a:cubicBezTo>
                    <a:cubicBezTo>
                      <a:pt x="135" y="118"/>
                      <a:pt x="124" y="115"/>
                      <a:pt x="115" y="121"/>
                    </a:cubicBezTo>
                    <a:cubicBezTo>
                      <a:pt x="95" y="121"/>
                      <a:pt x="87" y="121"/>
                      <a:pt x="75" y="121"/>
                    </a:cubicBezTo>
                    <a:cubicBezTo>
                      <a:pt x="68" y="121"/>
                      <a:pt x="73" y="114"/>
                      <a:pt x="68" y="110"/>
                    </a:cubicBezTo>
                    <a:cubicBezTo>
                      <a:pt x="63" y="107"/>
                      <a:pt x="49" y="108"/>
                      <a:pt x="43" y="108"/>
                    </a:cubicBezTo>
                    <a:cubicBezTo>
                      <a:pt x="34" y="108"/>
                      <a:pt x="26" y="98"/>
                      <a:pt x="23" y="92"/>
                    </a:cubicBezTo>
                    <a:cubicBezTo>
                      <a:pt x="33" y="85"/>
                      <a:pt x="47" y="82"/>
                      <a:pt x="65" y="82"/>
                    </a:cubicBezTo>
                    <a:cubicBezTo>
                      <a:pt x="72" y="82"/>
                      <a:pt x="75" y="82"/>
                      <a:pt x="80" y="81"/>
                    </a:cubicBezTo>
                    <a:cubicBezTo>
                      <a:pt x="77" y="80"/>
                      <a:pt x="73" y="77"/>
                      <a:pt x="69" y="77"/>
                    </a:cubicBezTo>
                    <a:cubicBezTo>
                      <a:pt x="60" y="77"/>
                      <a:pt x="50" y="77"/>
                      <a:pt x="45" y="77"/>
                    </a:cubicBezTo>
                    <a:cubicBezTo>
                      <a:pt x="36" y="77"/>
                      <a:pt x="12" y="81"/>
                      <a:pt x="12" y="69"/>
                    </a:cubicBezTo>
                    <a:cubicBezTo>
                      <a:pt x="12" y="59"/>
                      <a:pt x="24" y="63"/>
                      <a:pt x="29" y="60"/>
                    </a:cubicBezTo>
                    <a:cubicBezTo>
                      <a:pt x="22" y="58"/>
                      <a:pt x="19" y="59"/>
                      <a:pt x="14" y="59"/>
                    </a:cubicBezTo>
                    <a:cubicBezTo>
                      <a:pt x="9" y="59"/>
                      <a:pt x="0" y="53"/>
                      <a:pt x="0" y="51"/>
                    </a:cubicBezTo>
                    <a:cubicBezTo>
                      <a:pt x="0" y="29"/>
                      <a:pt x="41" y="13"/>
                      <a:pt x="56" y="13"/>
                    </a:cubicBezTo>
                    <a:cubicBezTo>
                      <a:pt x="63" y="13"/>
                      <a:pt x="62" y="26"/>
                      <a:pt x="64" y="29"/>
                    </a:cubicBezTo>
                    <a:cubicBezTo>
                      <a:pt x="68" y="26"/>
                      <a:pt x="71" y="21"/>
                      <a:pt x="78" y="21"/>
                    </a:cubicBezTo>
                    <a:cubicBezTo>
                      <a:pt x="90" y="21"/>
                      <a:pt x="94" y="26"/>
                      <a:pt x="98" y="34"/>
                    </a:cubicBezTo>
                    <a:cubicBezTo>
                      <a:pt x="102" y="33"/>
                      <a:pt x="106" y="32"/>
                      <a:pt x="111" y="31"/>
                    </a:cubicBezTo>
                    <a:cubicBezTo>
                      <a:pt x="110" y="27"/>
                      <a:pt x="109" y="25"/>
                      <a:pt x="109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24" y="25"/>
                      <a:pt x="131" y="30"/>
                      <a:pt x="133" y="35"/>
                    </a:cubicBezTo>
                    <a:cubicBezTo>
                      <a:pt x="135" y="40"/>
                      <a:pt x="132" y="51"/>
                      <a:pt x="140" y="51"/>
                    </a:cubicBezTo>
                    <a:cubicBezTo>
                      <a:pt x="144" y="51"/>
                      <a:pt x="144" y="50"/>
                      <a:pt x="146" y="48"/>
                    </a:cubicBezTo>
                    <a:cubicBezTo>
                      <a:pt x="142" y="42"/>
                      <a:pt x="136" y="21"/>
                      <a:pt x="136" y="17"/>
                    </a:cubicBezTo>
                    <a:cubicBezTo>
                      <a:pt x="136" y="14"/>
                      <a:pt x="140" y="12"/>
                      <a:pt x="144" y="12"/>
                    </a:cubicBezTo>
                    <a:cubicBezTo>
                      <a:pt x="152" y="12"/>
                      <a:pt x="149" y="15"/>
                      <a:pt x="156" y="12"/>
                    </a:cubicBezTo>
                    <a:cubicBezTo>
                      <a:pt x="156" y="10"/>
                      <a:pt x="156" y="9"/>
                      <a:pt x="156" y="7"/>
                    </a:cubicBezTo>
                    <a:cubicBezTo>
                      <a:pt x="156" y="3"/>
                      <a:pt x="162" y="0"/>
                      <a:pt x="169" y="0"/>
                    </a:cubicBezTo>
                    <a:cubicBezTo>
                      <a:pt x="177" y="0"/>
                      <a:pt x="184" y="3"/>
                      <a:pt x="184" y="10"/>
                    </a:cubicBezTo>
                    <a:cubicBezTo>
                      <a:pt x="184" y="16"/>
                      <a:pt x="175" y="20"/>
                      <a:pt x="175" y="24"/>
                    </a:cubicBezTo>
                    <a:cubicBezTo>
                      <a:pt x="175" y="40"/>
                      <a:pt x="187" y="50"/>
                      <a:pt x="187" y="62"/>
                    </a:cubicBezTo>
                    <a:cubicBezTo>
                      <a:pt x="187" y="76"/>
                      <a:pt x="224" y="85"/>
                      <a:pt x="232" y="92"/>
                    </a:cubicBezTo>
                    <a:cubicBezTo>
                      <a:pt x="224" y="97"/>
                      <a:pt x="222" y="96"/>
                      <a:pt x="214" y="9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1" name="Google Shape;791;p247"/>
              <p:cNvSpPr/>
              <p:nvPr/>
            </p:nvSpPr>
            <p:spPr>
              <a:xfrm>
                <a:off x="1739594" y="1628899"/>
                <a:ext cx="212442" cy="140324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6" extrusionOk="0">
                    <a:moveTo>
                      <a:pt x="28" y="82"/>
                    </a:moveTo>
                    <a:cubicBezTo>
                      <a:pt x="26" y="82"/>
                      <a:pt x="23" y="75"/>
                      <a:pt x="22" y="73"/>
                    </a:cubicBezTo>
                    <a:cubicBezTo>
                      <a:pt x="18" y="68"/>
                      <a:pt x="0" y="69"/>
                      <a:pt x="0" y="64"/>
                    </a:cubicBezTo>
                    <a:cubicBezTo>
                      <a:pt x="0" y="49"/>
                      <a:pt x="22" y="37"/>
                      <a:pt x="22" y="21"/>
                    </a:cubicBezTo>
                    <a:cubicBezTo>
                      <a:pt x="22" y="17"/>
                      <a:pt x="16" y="10"/>
                      <a:pt x="16" y="5"/>
                    </a:cubicBezTo>
                    <a:cubicBezTo>
                      <a:pt x="27" y="1"/>
                      <a:pt x="32" y="5"/>
                      <a:pt x="42" y="5"/>
                    </a:cubicBezTo>
                    <a:cubicBezTo>
                      <a:pt x="48" y="5"/>
                      <a:pt x="52" y="0"/>
                      <a:pt x="60" y="2"/>
                    </a:cubicBezTo>
                    <a:cubicBezTo>
                      <a:pt x="70" y="5"/>
                      <a:pt x="74" y="10"/>
                      <a:pt x="84" y="11"/>
                    </a:cubicBezTo>
                    <a:cubicBezTo>
                      <a:pt x="88" y="15"/>
                      <a:pt x="93" y="10"/>
                      <a:pt x="99" y="10"/>
                    </a:cubicBezTo>
                    <a:cubicBezTo>
                      <a:pt x="108" y="10"/>
                      <a:pt x="130" y="19"/>
                      <a:pt x="130" y="29"/>
                    </a:cubicBezTo>
                    <a:cubicBezTo>
                      <a:pt x="130" y="34"/>
                      <a:pt x="106" y="37"/>
                      <a:pt x="102" y="38"/>
                    </a:cubicBezTo>
                    <a:cubicBezTo>
                      <a:pt x="88" y="43"/>
                      <a:pt x="69" y="61"/>
                      <a:pt x="69" y="71"/>
                    </a:cubicBezTo>
                    <a:cubicBezTo>
                      <a:pt x="69" y="75"/>
                      <a:pt x="38" y="86"/>
                      <a:pt x="35" y="86"/>
                    </a:cubicBezTo>
                    <a:cubicBezTo>
                      <a:pt x="32" y="86"/>
                      <a:pt x="30" y="82"/>
                      <a:pt x="28" y="8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2" name="Google Shape;792;p247"/>
              <p:cNvSpPr/>
              <p:nvPr/>
            </p:nvSpPr>
            <p:spPr>
              <a:xfrm>
                <a:off x="1909157" y="1529502"/>
                <a:ext cx="251423" cy="107192"/>
              </a:xfrm>
              <a:custGeom>
                <a:avLst/>
                <a:gdLst/>
                <a:ahLst/>
                <a:cxnLst/>
                <a:rect l="l" t="t" r="r" b="b"/>
                <a:pathLst>
                  <a:path w="154" h="65" extrusionOk="0">
                    <a:moveTo>
                      <a:pt x="53" y="65"/>
                    </a:moveTo>
                    <a:cubicBezTo>
                      <a:pt x="48" y="65"/>
                      <a:pt x="41" y="61"/>
                      <a:pt x="41" y="59"/>
                    </a:cubicBezTo>
                    <a:cubicBezTo>
                      <a:pt x="41" y="52"/>
                      <a:pt x="47" y="53"/>
                      <a:pt x="53" y="53"/>
                    </a:cubicBezTo>
                    <a:cubicBezTo>
                      <a:pt x="50" y="50"/>
                      <a:pt x="46" y="48"/>
                      <a:pt x="46" y="43"/>
                    </a:cubicBezTo>
                    <a:cubicBezTo>
                      <a:pt x="43" y="44"/>
                      <a:pt x="41" y="46"/>
                      <a:pt x="41" y="49"/>
                    </a:cubicBezTo>
                    <a:cubicBezTo>
                      <a:pt x="33" y="50"/>
                      <a:pt x="27" y="52"/>
                      <a:pt x="22" y="52"/>
                    </a:cubicBezTo>
                    <a:cubicBezTo>
                      <a:pt x="16" y="52"/>
                      <a:pt x="10" y="49"/>
                      <a:pt x="7" y="49"/>
                    </a:cubicBezTo>
                    <a:cubicBezTo>
                      <a:pt x="3" y="49"/>
                      <a:pt x="0" y="46"/>
                      <a:pt x="0" y="42"/>
                    </a:cubicBezTo>
                    <a:cubicBezTo>
                      <a:pt x="0" y="38"/>
                      <a:pt x="2" y="39"/>
                      <a:pt x="0" y="36"/>
                    </a:cubicBezTo>
                    <a:cubicBezTo>
                      <a:pt x="5" y="35"/>
                      <a:pt x="7" y="31"/>
                      <a:pt x="11" y="31"/>
                    </a:cubicBezTo>
                    <a:cubicBezTo>
                      <a:pt x="20" y="31"/>
                      <a:pt x="24" y="35"/>
                      <a:pt x="31" y="36"/>
                    </a:cubicBezTo>
                    <a:cubicBezTo>
                      <a:pt x="24" y="35"/>
                      <a:pt x="17" y="32"/>
                      <a:pt x="11" y="3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5" y="23"/>
                      <a:pt x="19" y="23"/>
                      <a:pt x="19" y="23"/>
                    </a:cubicBezTo>
                    <a:cubicBezTo>
                      <a:pt x="20" y="23"/>
                      <a:pt x="34" y="26"/>
                      <a:pt x="38" y="26"/>
                    </a:cubicBezTo>
                    <a:cubicBezTo>
                      <a:pt x="30" y="25"/>
                      <a:pt x="23" y="26"/>
                      <a:pt x="16" y="22"/>
                    </a:cubicBezTo>
                    <a:cubicBezTo>
                      <a:pt x="18" y="19"/>
                      <a:pt x="22" y="17"/>
                      <a:pt x="25" y="17"/>
                    </a:cubicBezTo>
                    <a:cubicBezTo>
                      <a:pt x="31" y="17"/>
                      <a:pt x="32" y="19"/>
                      <a:pt x="36" y="18"/>
                    </a:cubicBezTo>
                    <a:cubicBezTo>
                      <a:pt x="31" y="19"/>
                      <a:pt x="23" y="18"/>
                      <a:pt x="23" y="12"/>
                    </a:cubicBezTo>
                    <a:cubicBezTo>
                      <a:pt x="31" y="11"/>
                      <a:pt x="34" y="12"/>
                      <a:pt x="38" y="12"/>
                    </a:cubicBezTo>
                    <a:cubicBezTo>
                      <a:pt x="39" y="12"/>
                      <a:pt x="45" y="14"/>
                      <a:pt x="45" y="19"/>
                    </a:cubicBezTo>
                    <a:cubicBezTo>
                      <a:pt x="50" y="19"/>
                      <a:pt x="54" y="19"/>
                      <a:pt x="55" y="19"/>
                    </a:cubicBezTo>
                    <a:cubicBezTo>
                      <a:pt x="68" y="19"/>
                      <a:pt x="78" y="36"/>
                      <a:pt x="97" y="36"/>
                    </a:cubicBezTo>
                    <a:cubicBezTo>
                      <a:pt x="103" y="36"/>
                      <a:pt x="105" y="34"/>
                      <a:pt x="107" y="30"/>
                    </a:cubicBezTo>
                    <a:cubicBezTo>
                      <a:pt x="102" y="30"/>
                      <a:pt x="100" y="30"/>
                      <a:pt x="98" y="29"/>
                    </a:cubicBezTo>
                    <a:cubicBezTo>
                      <a:pt x="98" y="28"/>
                      <a:pt x="101" y="27"/>
                      <a:pt x="102" y="27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99" y="21"/>
                      <a:pt x="91" y="19"/>
                      <a:pt x="91" y="15"/>
                    </a:cubicBezTo>
                    <a:cubicBezTo>
                      <a:pt x="91" y="7"/>
                      <a:pt x="103" y="4"/>
                      <a:pt x="107" y="0"/>
                    </a:cubicBezTo>
                    <a:cubicBezTo>
                      <a:pt x="110" y="2"/>
                      <a:pt x="113" y="4"/>
                      <a:pt x="116" y="4"/>
                    </a:cubicBezTo>
                    <a:cubicBezTo>
                      <a:pt x="115" y="7"/>
                      <a:pt x="116" y="8"/>
                      <a:pt x="116" y="9"/>
                    </a:cubicBezTo>
                    <a:cubicBezTo>
                      <a:pt x="116" y="16"/>
                      <a:pt x="124" y="26"/>
                      <a:pt x="132" y="26"/>
                    </a:cubicBezTo>
                    <a:cubicBezTo>
                      <a:pt x="136" y="26"/>
                      <a:pt x="139" y="20"/>
                      <a:pt x="144" y="20"/>
                    </a:cubicBezTo>
                    <a:cubicBezTo>
                      <a:pt x="150" y="20"/>
                      <a:pt x="154" y="26"/>
                      <a:pt x="154" y="31"/>
                    </a:cubicBezTo>
                    <a:cubicBezTo>
                      <a:pt x="154" y="37"/>
                      <a:pt x="144" y="51"/>
                      <a:pt x="140" y="52"/>
                    </a:cubicBezTo>
                    <a:cubicBezTo>
                      <a:pt x="137" y="53"/>
                      <a:pt x="111" y="50"/>
                      <a:pt x="111" y="51"/>
                    </a:cubicBezTo>
                    <a:cubicBezTo>
                      <a:pt x="111" y="52"/>
                      <a:pt x="83" y="58"/>
                      <a:pt x="82" y="59"/>
                    </a:cubicBezTo>
                    <a:cubicBezTo>
                      <a:pt x="73" y="62"/>
                      <a:pt x="64" y="65"/>
                      <a:pt x="53" y="6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3" name="Google Shape;793;p247"/>
              <p:cNvSpPr/>
              <p:nvPr/>
            </p:nvSpPr>
            <p:spPr>
              <a:xfrm>
                <a:off x="1872127" y="1568481"/>
                <a:ext cx="35082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6" extrusionOk="0">
                    <a:moveTo>
                      <a:pt x="8" y="16"/>
                    </a:moveTo>
                    <a:cubicBezTo>
                      <a:pt x="4" y="16"/>
                      <a:pt x="0" y="14"/>
                      <a:pt x="0" y="11"/>
                    </a:cubicBezTo>
                    <a:cubicBezTo>
                      <a:pt x="0" y="3"/>
                      <a:pt x="16" y="0"/>
                      <a:pt x="21" y="0"/>
                    </a:cubicBezTo>
                    <a:cubicBezTo>
                      <a:pt x="20" y="7"/>
                      <a:pt x="13" y="16"/>
                      <a:pt x="8" y="1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4" name="Google Shape;794;p247"/>
              <p:cNvSpPr/>
              <p:nvPr/>
            </p:nvSpPr>
            <p:spPr>
              <a:xfrm>
                <a:off x="1963729" y="1531452"/>
                <a:ext cx="27286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16" h="6" extrusionOk="0">
                    <a:moveTo>
                      <a:pt x="6" y="6"/>
                    </a:moveTo>
                    <a:cubicBezTo>
                      <a:pt x="4" y="6"/>
                      <a:pt x="0" y="4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6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5" name="Google Shape;795;p247"/>
              <p:cNvSpPr/>
              <p:nvPr/>
            </p:nvSpPr>
            <p:spPr>
              <a:xfrm>
                <a:off x="1800013" y="1498319"/>
                <a:ext cx="144227" cy="79907"/>
              </a:xfrm>
              <a:custGeom>
                <a:avLst/>
                <a:gdLst/>
                <a:ahLst/>
                <a:cxnLst/>
                <a:rect l="l" t="t" r="r" b="b"/>
                <a:pathLst>
                  <a:path w="88" h="49" extrusionOk="0">
                    <a:moveTo>
                      <a:pt x="88" y="8"/>
                    </a:moveTo>
                    <a:cubicBezTo>
                      <a:pt x="88" y="11"/>
                      <a:pt x="86" y="14"/>
                      <a:pt x="82" y="15"/>
                    </a:cubicBezTo>
                    <a:cubicBezTo>
                      <a:pt x="83" y="19"/>
                      <a:pt x="86" y="20"/>
                      <a:pt x="86" y="24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0" y="38"/>
                      <a:pt x="60" y="28"/>
                      <a:pt x="56" y="26"/>
                    </a:cubicBezTo>
                    <a:cubicBezTo>
                      <a:pt x="55" y="33"/>
                      <a:pt x="48" y="40"/>
                      <a:pt x="41" y="39"/>
                    </a:cubicBezTo>
                    <a:cubicBezTo>
                      <a:pt x="40" y="44"/>
                      <a:pt x="37" y="49"/>
                      <a:pt x="32" y="49"/>
                    </a:cubicBezTo>
                    <a:cubicBezTo>
                      <a:pt x="28" y="49"/>
                      <a:pt x="25" y="44"/>
                      <a:pt x="24" y="42"/>
                    </a:cubicBezTo>
                    <a:cubicBezTo>
                      <a:pt x="19" y="45"/>
                      <a:pt x="16" y="42"/>
                      <a:pt x="12" y="42"/>
                    </a:cubicBezTo>
                    <a:cubicBezTo>
                      <a:pt x="9" y="42"/>
                      <a:pt x="8" y="45"/>
                      <a:pt x="4" y="46"/>
                    </a:cubicBezTo>
                    <a:cubicBezTo>
                      <a:pt x="4" y="43"/>
                      <a:pt x="0" y="41"/>
                      <a:pt x="0" y="39"/>
                    </a:cubicBezTo>
                    <a:cubicBezTo>
                      <a:pt x="0" y="38"/>
                      <a:pt x="8" y="32"/>
                      <a:pt x="10" y="31"/>
                    </a:cubicBezTo>
                    <a:cubicBezTo>
                      <a:pt x="17" y="28"/>
                      <a:pt x="23" y="27"/>
                      <a:pt x="31" y="23"/>
                    </a:cubicBezTo>
                    <a:cubicBezTo>
                      <a:pt x="39" y="18"/>
                      <a:pt x="41" y="6"/>
                      <a:pt x="54" y="6"/>
                    </a:cubicBezTo>
                    <a:cubicBezTo>
                      <a:pt x="57" y="6"/>
                      <a:pt x="58" y="7"/>
                      <a:pt x="62" y="7"/>
                    </a:cubicBezTo>
                    <a:cubicBezTo>
                      <a:pt x="62" y="7"/>
                      <a:pt x="88" y="0"/>
                      <a:pt x="88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6" name="Google Shape;796;p247"/>
              <p:cNvSpPr/>
              <p:nvPr/>
            </p:nvSpPr>
            <p:spPr>
              <a:xfrm>
                <a:off x="1992965" y="1447647"/>
                <a:ext cx="81858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50" h="15" extrusionOk="0">
                    <a:moveTo>
                      <a:pt x="20" y="15"/>
                    </a:moveTo>
                    <a:cubicBezTo>
                      <a:pt x="14" y="15"/>
                      <a:pt x="13" y="12"/>
                      <a:pt x="9" y="12"/>
                    </a:cubicBezTo>
                    <a:cubicBezTo>
                      <a:pt x="5" y="12"/>
                      <a:pt x="3" y="15"/>
                      <a:pt x="0" y="15"/>
                    </a:cubicBezTo>
                    <a:cubicBezTo>
                      <a:pt x="0" y="9"/>
                      <a:pt x="26" y="0"/>
                      <a:pt x="32" y="0"/>
                    </a:cubicBezTo>
                    <a:cubicBezTo>
                      <a:pt x="41" y="0"/>
                      <a:pt x="49" y="5"/>
                      <a:pt x="50" y="11"/>
                    </a:cubicBezTo>
                    <a:cubicBezTo>
                      <a:pt x="47" y="12"/>
                      <a:pt x="44" y="15"/>
                      <a:pt x="39" y="15"/>
                    </a:cubicBezTo>
                    <a:cubicBezTo>
                      <a:pt x="27" y="15"/>
                      <a:pt x="29" y="15"/>
                      <a:pt x="20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7" name="Google Shape;797;p247"/>
              <p:cNvSpPr/>
              <p:nvPr/>
            </p:nvSpPr>
            <p:spPr>
              <a:xfrm>
                <a:off x="1994914" y="1476881"/>
                <a:ext cx="72114" cy="37030"/>
              </a:xfrm>
              <a:custGeom>
                <a:avLst/>
                <a:gdLst/>
                <a:ahLst/>
                <a:cxnLst/>
                <a:rect l="l" t="t" r="r" b="b"/>
                <a:pathLst>
                  <a:path w="44" h="23" extrusionOk="0">
                    <a:moveTo>
                      <a:pt x="38" y="10"/>
                    </a:moveTo>
                    <a:cubicBezTo>
                      <a:pt x="38" y="19"/>
                      <a:pt x="24" y="23"/>
                      <a:pt x="14" y="23"/>
                    </a:cubicBezTo>
                    <a:cubicBezTo>
                      <a:pt x="8" y="23"/>
                      <a:pt x="0" y="15"/>
                      <a:pt x="0" y="11"/>
                    </a:cubicBezTo>
                    <a:cubicBezTo>
                      <a:pt x="0" y="1"/>
                      <a:pt x="27" y="0"/>
                      <a:pt x="36" y="0"/>
                    </a:cubicBezTo>
                    <a:cubicBezTo>
                      <a:pt x="41" y="0"/>
                      <a:pt x="43" y="3"/>
                      <a:pt x="44" y="5"/>
                    </a:cubicBezTo>
                    <a:cubicBezTo>
                      <a:pt x="39" y="9"/>
                      <a:pt x="32" y="10"/>
                      <a:pt x="25" y="10"/>
                    </a:cubicBezTo>
                    <a:lnTo>
                      <a:pt x="38" y="1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8" name="Google Shape;798;p247"/>
              <p:cNvSpPr/>
              <p:nvPr/>
            </p:nvSpPr>
            <p:spPr>
              <a:xfrm>
                <a:off x="1959831" y="1471034"/>
                <a:ext cx="25338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7" extrusionOk="0">
                    <a:moveTo>
                      <a:pt x="15" y="12"/>
                    </a:moveTo>
                    <a:cubicBezTo>
                      <a:pt x="13" y="15"/>
                      <a:pt x="12" y="17"/>
                      <a:pt x="9" y="17"/>
                    </a:cubicBezTo>
                    <a:cubicBezTo>
                      <a:pt x="5" y="17"/>
                      <a:pt x="0" y="13"/>
                      <a:pt x="0" y="11"/>
                    </a:cubicBezTo>
                    <a:cubicBezTo>
                      <a:pt x="0" y="0"/>
                      <a:pt x="12" y="11"/>
                      <a:pt x="1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99" name="Google Shape;799;p247"/>
              <p:cNvSpPr/>
              <p:nvPr/>
            </p:nvSpPr>
            <p:spPr>
              <a:xfrm>
                <a:off x="2226846" y="1660082"/>
                <a:ext cx="122788" cy="99397"/>
              </a:xfrm>
              <a:custGeom>
                <a:avLst/>
                <a:gdLst/>
                <a:ahLst/>
                <a:cxnLst/>
                <a:rect l="l" t="t" r="r" b="b"/>
                <a:pathLst>
                  <a:path w="75" h="61" extrusionOk="0">
                    <a:moveTo>
                      <a:pt x="66" y="23"/>
                    </a:moveTo>
                    <a:cubicBezTo>
                      <a:pt x="66" y="29"/>
                      <a:pt x="65" y="25"/>
                      <a:pt x="65" y="30"/>
                    </a:cubicBezTo>
                    <a:cubicBezTo>
                      <a:pt x="67" y="30"/>
                      <a:pt x="72" y="31"/>
                      <a:pt x="75" y="32"/>
                    </a:cubicBezTo>
                    <a:cubicBezTo>
                      <a:pt x="73" y="56"/>
                      <a:pt x="72" y="49"/>
                      <a:pt x="57" y="55"/>
                    </a:cubicBezTo>
                    <a:cubicBezTo>
                      <a:pt x="53" y="56"/>
                      <a:pt x="53" y="61"/>
                      <a:pt x="49" y="61"/>
                    </a:cubicBezTo>
                    <a:cubicBezTo>
                      <a:pt x="42" y="61"/>
                      <a:pt x="42" y="56"/>
                      <a:pt x="39" y="54"/>
                    </a:cubicBezTo>
                    <a:cubicBezTo>
                      <a:pt x="27" y="41"/>
                      <a:pt x="13" y="43"/>
                      <a:pt x="0" y="3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6" y="23"/>
                      <a:pt x="12" y="28"/>
                      <a:pt x="20" y="28"/>
                    </a:cubicBezTo>
                    <a:cubicBezTo>
                      <a:pt x="24" y="28"/>
                      <a:pt x="23" y="28"/>
                      <a:pt x="27" y="28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1" y="15"/>
                      <a:pt x="12" y="16"/>
                      <a:pt x="12" y="11"/>
                    </a:cubicBezTo>
                    <a:cubicBezTo>
                      <a:pt x="12" y="9"/>
                      <a:pt x="15" y="8"/>
                      <a:pt x="16" y="7"/>
                    </a:cubicBezTo>
                    <a:cubicBezTo>
                      <a:pt x="23" y="0"/>
                      <a:pt x="32" y="2"/>
                      <a:pt x="42" y="2"/>
                    </a:cubicBezTo>
                    <a:cubicBezTo>
                      <a:pt x="50" y="2"/>
                      <a:pt x="60" y="2"/>
                      <a:pt x="60" y="2"/>
                    </a:cubicBezTo>
                    <a:cubicBezTo>
                      <a:pt x="61" y="2"/>
                      <a:pt x="64" y="4"/>
                      <a:pt x="64" y="6"/>
                    </a:cubicBezTo>
                    <a:cubicBezTo>
                      <a:pt x="64" y="15"/>
                      <a:pt x="53" y="18"/>
                      <a:pt x="50" y="22"/>
                    </a:cubicBezTo>
                    <a:cubicBezTo>
                      <a:pt x="53" y="22"/>
                      <a:pt x="66" y="18"/>
                      <a:pt x="66" y="2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0" name="Google Shape;800;p247"/>
              <p:cNvSpPr/>
              <p:nvPr/>
            </p:nvSpPr>
            <p:spPr>
              <a:xfrm>
                <a:off x="2183968" y="1539247"/>
                <a:ext cx="13643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84" h="45" extrusionOk="0">
                    <a:moveTo>
                      <a:pt x="4" y="11"/>
                    </a:moveTo>
                    <a:cubicBezTo>
                      <a:pt x="2" y="9"/>
                      <a:pt x="0" y="6"/>
                      <a:pt x="0" y="2"/>
                    </a:cubicBezTo>
                    <a:cubicBezTo>
                      <a:pt x="1" y="2"/>
                      <a:pt x="3" y="2"/>
                      <a:pt x="5" y="2"/>
                    </a:cubicBezTo>
                    <a:cubicBezTo>
                      <a:pt x="18" y="2"/>
                      <a:pt x="24" y="24"/>
                      <a:pt x="38" y="20"/>
                    </a:cubicBezTo>
                    <a:cubicBezTo>
                      <a:pt x="35" y="18"/>
                      <a:pt x="31" y="15"/>
                      <a:pt x="29" y="1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9" y="8"/>
                      <a:pt x="43" y="17"/>
                      <a:pt x="54" y="1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46" y="8"/>
                      <a:pt x="40" y="8"/>
                      <a:pt x="38" y="1"/>
                    </a:cubicBezTo>
                    <a:cubicBezTo>
                      <a:pt x="41" y="0"/>
                      <a:pt x="43" y="1"/>
                      <a:pt x="46" y="1"/>
                    </a:cubicBezTo>
                    <a:cubicBezTo>
                      <a:pt x="53" y="1"/>
                      <a:pt x="58" y="5"/>
                      <a:pt x="66" y="5"/>
                    </a:cubicBezTo>
                    <a:cubicBezTo>
                      <a:pt x="69" y="5"/>
                      <a:pt x="71" y="2"/>
                      <a:pt x="75" y="2"/>
                    </a:cubicBezTo>
                    <a:cubicBezTo>
                      <a:pt x="83" y="2"/>
                      <a:pt x="84" y="6"/>
                      <a:pt x="84" y="13"/>
                    </a:cubicBezTo>
                    <a:cubicBezTo>
                      <a:pt x="84" y="23"/>
                      <a:pt x="78" y="28"/>
                      <a:pt x="80" y="41"/>
                    </a:cubicBezTo>
                    <a:cubicBezTo>
                      <a:pt x="73" y="43"/>
                      <a:pt x="64" y="43"/>
                      <a:pt x="62" y="43"/>
                    </a:cubicBezTo>
                    <a:cubicBezTo>
                      <a:pt x="60" y="43"/>
                      <a:pt x="48" y="45"/>
                      <a:pt x="48" y="41"/>
                    </a:cubicBezTo>
                    <a:cubicBezTo>
                      <a:pt x="48" y="39"/>
                      <a:pt x="50" y="37"/>
                      <a:pt x="51" y="36"/>
                    </a:cubicBezTo>
                    <a:cubicBezTo>
                      <a:pt x="51" y="35"/>
                      <a:pt x="51" y="33"/>
                      <a:pt x="51" y="32"/>
                    </a:cubicBezTo>
                    <a:cubicBezTo>
                      <a:pt x="51" y="28"/>
                      <a:pt x="60" y="28"/>
                      <a:pt x="62" y="25"/>
                    </a:cubicBezTo>
                    <a:cubicBezTo>
                      <a:pt x="61" y="24"/>
                      <a:pt x="59" y="24"/>
                      <a:pt x="57" y="24"/>
                    </a:cubicBezTo>
                    <a:cubicBezTo>
                      <a:pt x="49" y="24"/>
                      <a:pt x="34" y="28"/>
                      <a:pt x="25" y="28"/>
                    </a:cubicBezTo>
                    <a:cubicBezTo>
                      <a:pt x="22" y="28"/>
                      <a:pt x="20" y="26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20"/>
                      <a:pt x="4" y="17"/>
                      <a:pt x="1" y="14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1" name="Google Shape;801;p247"/>
              <p:cNvSpPr/>
              <p:nvPr/>
            </p:nvSpPr>
            <p:spPr>
              <a:xfrm>
                <a:off x="2287265" y="1815997"/>
                <a:ext cx="7991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49" h="29" extrusionOk="0">
                    <a:moveTo>
                      <a:pt x="38" y="29"/>
                    </a:moveTo>
                    <a:cubicBezTo>
                      <a:pt x="32" y="29"/>
                      <a:pt x="0" y="17"/>
                      <a:pt x="0" y="16"/>
                    </a:cubicBezTo>
                    <a:cubicBezTo>
                      <a:pt x="0" y="12"/>
                      <a:pt x="8" y="14"/>
                      <a:pt x="9" y="14"/>
                    </a:cubicBezTo>
                    <a:cubicBezTo>
                      <a:pt x="15" y="12"/>
                      <a:pt x="13" y="0"/>
                      <a:pt x="22" y="0"/>
                    </a:cubicBezTo>
                    <a:cubicBezTo>
                      <a:pt x="28" y="0"/>
                      <a:pt x="46" y="16"/>
                      <a:pt x="49" y="22"/>
                    </a:cubicBezTo>
                    <a:cubicBezTo>
                      <a:pt x="45" y="25"/>
                      <a:pt x="43" y="29"/>
                      <a:pt x="38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2" name="Google Shape;802;p247"/>
              <p:cNvSpPr/>
              <p:nvPr/>
            </p:nvSpPr>
            <p:spPr>
              <a:xfrm>
                <a:off x="2365225" y="1646438"/>
                <a:ext cx="105246" cy="85753"/>
              </a:xfrm>
              <a:custGeom>
                <a:avLst/>
                <a:gdLst/>
                <a:ahLst/>
                <a:cxnLst/>
                <a:rect l="l" t="t" r="r" b="b"/>
                <a:pathLst>
                  <a:path w="65" h="53" extrusionOk="0">
                    <a:moveTo>
                      <a:pt x="65" y="11"/>
                    </a:moveTo>
                    <a:cubicBezTo>
                      <a:pt x="65" y="12"/>
                      <a:pt x="57" y="18"/>
                      <a:pt x="57" y="18"/>
                    </a:cubicBezTo>
                    <a:cubicBezTo>
                      <a:pt x="51" y="26"/>
                      <a:pt x="45" y="35"/>
                      <a:pt x="32" y="35"/>
                    </a:cubicBezTo>
                    <a:cubicBezTo>
                      <a:pt x="22" y="35"/>
                      <a:pt x="22" y="30"/>
                      <a:pt x="20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46"/>
                      <a:pt x="21" y="48"/>
                      <a:pt x="15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6" y="47"/>
                      <a:pt x="6" y="42"/>
                      <a:pt x="7" y="40"/>
                    </a:cubicBezTo>
                    <a:cubicBezTo>
                      <a:pt x="0" y="33"/>
                      <a:pt x="3" y="27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8" y="11"/>
                      <a:pt x="10" y="11"/>
                    </a:cubicBezTo>
                    <a:cubicBezTo>
                      <a:pt x="9" y="11"/>
                      <a:pt x="10" y="8"/>
                      <a:pt x="10" y="7"/>
                    </a:cubicBezTo>
                    <a:cubicBezTo>
                      <a:pt x="10" y="6"/>
                      <a:pt x="13" y="0"/>
                      <a:pt x="22" y="0"/>
                    </a:cubicBezTo>
                    <a:cubicBezTo>
                      <a:pt x="37" y="0"/>
                      <a:pt x="49" y="5"/>
                      <a:pt x="65" y="5"/>
                    </a:cubicBezTo>
                    <a:cubicBezTo>
                      <a:pt x="65" y="8"/>
                      <a:pt x="65" y="9"/>
                      <a:pt x="6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3" name="Google Shape;803;p247"/>
              <p:cNvSpPr/>
              <p:nvPr/>
            </p:nvSpPr>
            <p:spPr>
              <a:xfrm>
                <a:off x="2148886" y="1492473"/>
                <a:ext cx="3508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8" extrusionOk="0">
                    <a:moveTo>
                      <a:pt x="21" y="12"/>
                    </a:moveTo>
                    <a:cubicBezTo>
                      <a:pt x="21" y="16"/>
                      <a:pt x="18" y="18"/>
                      <a:pt x="15" y="18"/>
                    </a:cubicBezTo>
                    <a:cubicBezTo>
                      <a:pt x="10" y="18"/>
                      <a:pt x="0" y="6"/>
                      <a:pt x="0" y="0"/>
                    </a:cubicBezTo>
                    <a:cubicBezTo>
                      <a:pt x="11" y="0"/>
                      <a:pt x="12" y="9"/>
                      <a:pt x="21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4" name="Google Shape;804;p247"/>
              <p:cNvSpPr/>
              <p:nvPr/>
            </p:nvSpPr>
            <p:spPr>
              <a:xfrm>
                <a:off x="2170324" y="1589920"/>
                <a:ext cx="23388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2" extrusionOk="0">
                    <a:moveTo>
                      <a:pt x="12" y="0"/>
                    </a:moveTo>
                    <a:cubicBezTo>
                      <a:pt x="13" y="2"/>
                      <a:pt x="15" y="3"/>
                      <a:pt x="15" y="6"/>
                    </a:cubicBezTo>
                    <a:cubicBezTo>
                      <a:pt x="15" y="12"/>
                      <a:pt x="11" y="12"/>
                      <a:pt x="9" y="12"/>
                    </a:cubicBezTo>
                    <a:cubicBezTo>
                      <a:pt x="4" y="12"/>
                      <a:pt x="3" y="11"/>
                      <a:pt x="0" y="12"/>
                    </a:cubicBezTo>
                    <a:cubicBezTo>
                      <a:pt x="2" y="4"/>
                      <a:pt x="6" y="2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5" name="Google Shape;805;p247"/>
              <p:cNvSpPr/>
              <p:nvPr/>
            </p:nvSpPr>
            <p:spPr>
              <a:xfrm>
                <a:off x="2156682" y="1420361"/>
                <a:ext cx="134482" cy="70162"/>
              </a:xfrm>
              <a:custGeom>
                <a:avLst/>
                <a:gdLst/>
                <a:ahLst/>
                <a:cxnLst/>
                <a:rect l="l" t="t" r="r" b="b"/>
                <a:pathLst>
                  <a:path w="82" h="43" extrusionOk="0">
                    <a:moveTo>
                      <a:pt x="54" y="32"/>
                    </a:moveTo>
                    <a:cubicBezTo>
                      <a:pt x="46" y="32"/>
                      <a:pt x="41" y="29"/>
                      <a:pt x="33" y="30"/>
                    </a:cubicBezTo>
                    <a:cubicBezTo>
                      <a:pt x="31" y="26"/>
                      <a:pt x="25" y="29"/>
                      <a:pt x="19" y="29"/>
                    </a:cubicBezTo>
                    <a:cubicBezTo>
                      <a:pt x="13" y="29"/>
                      <a:pt x="11" y="29"/>
                      <a:pt x="7" y="25"/>
                    </a:cubicBezTo>
                    <a:cubicBezTo>
                      <a:pt x="11" y="21"/>
                      <a:pt x="15" y="22"/>
                      <a:pt x="20" y="20"/>
                    </a:cubicBezTo>
                    <a:cubicBezTo>
                      <a:pt x="19" y="18"/>
                      <a:pt x="19" y="16"/>
                      <a:pt x="20" y="15"/>
                    </a:cubicBezTo>
                    <a:cubicBezTo>
                      <a:pt x="10" y="15"/>
                      <a:pt x="8" y="17"/>
                      <a:pt x="5" y="15"/>
                    </a:cubicBezTo>
                    <a:cubicBezTo>
                      <a:pt x="6" y="14"/>
                      <a:pt x="7" y="12"/>
                      <a:pt x="8" y="10"/>
                    </a:cubicBezTo>
                    <a:cubicBezTo>
                      <a:pt x="2" y="10"/>
                      <a:pt x="0" y="9"/>
                      <a:pt x="0" y="3"/>
                    </a:cubicBezTo>
                    <a:cubicBezTo>
                      <a:pt x="6" y="3"/>
                      <a:pt x="9" y="0"/>
                      <a:pt x="14" y="0"/>
                    </a:cubicBezTo>
                    <a:cubicBezTo>
                      <a:pt x="24" y="0"/>
                      <a:pt x="26" y="8"/>
                      <a:pt x="31" y="8"/>
                    </a:cubicBezTo>
                    <a:cubicBezTo>
                      <a:pt x="35" y="8"/>
                      <a:pt x="36" y="4"/>
                      <a:pt x="40" y="4"/>
                    </a:cubicBezTo>
                    <a:cubicBezTo>
                      <a:pt x="49" y="4"/>
                      <a:pt x="48" y="15"/>
                      <a:pt x="53" y="15"/>
                    </a:cubicBezTo>
                    <a:cubicBezTo>
                      <a:pt x="56" y="15"/>
                      <a:pt x="57" y="11"/>
                      <a:pt x="60" y="11"/>
                    </a:cubicBezTo>
                    <a:cubicBezTo>
                      <a:pt x="66" y="11"/>
                      <a:pt x="71" y="19"/>
                      <a:pt x="73" y="21"/>
                    </a:cubicBezTo>
                    <a:cubicBezTo>
                      <a:pt x="72" y="22"/>
                      <a:pt x="70" y="24"/>
                      <a:pt x="70" y="26"/>
                    </a:cubicBezTo>
                    <a:cubicBezTo>
                      <a:pt x="73" y="29"/>
                      <a:pt x="82" y="33"/>
                      <a:pt x="82" y="37"/>
                    </a:cubicBezTo>
                    <a:cubicBezTo>
                      <a:pt x="82" y="42"/>
                      <a:pt x="77" y="43"/>
                      <a:pt x="74" y="43"/>
                    </a:cubicBezTo>
                    <a:cubicBezTo>
                      <a:pt x="63" y="43"/>
                      <a:pt x="64" y="32"/>
                      <a:pt x="54" y="3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6" name="Google Shape;806;p247"/>
              <p:cNvSpPr/>
              <p:nvPr/>
            </p:nvSpPr>
            <p:spPr>
              <a:xfrm>
                <a:off x="2209304" y="1480779"/>
                <a:ext cx="37032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23" h="7" extrusionOk="0">
                    <a:moveTo>
                      <a:pt x="8" y="7"/>
                    </a:moveTo>
                    <a:cubicBezTo>
                      <a:pt x="0" y="7"/>
                      <a:pt x="11" y="0"/>
                      <a:pt x="12" y="0"/>
                    </a:cubicBezTo>
                    <a:cubicBezTo>
                      <a:pt x="17" y="0"/>
                      <a:pt x="19" y="3"/>
                      <a:pt x="23" y="4"/>
                    </a:cubicBezTo>
                    <a:cubicBezTo>
                      <a:pt x="20" y="7"/>
                      <a:pt x="15" y="7"/>
                      <a:pt x="8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7" name="Google Shape;807;p247"/>
              <p:cNvSpPr/>
              <p:nvPr/>
            </p:nvSpPr>
            <p:spPr>
              <a:xfrm>
                <a:off x="2341837" y="1523656"/>
                <a:ext cx="352771" cy="11109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68" extrusionOk="0">
                    <a:moveTo>
                      <a:pt x="215" y="45"/>
                    </a:moveTo>
                    <a:cubicBezTo>
                      <a:pt x="213" y="46"/>
                      <a:pt x="211" y="48"/>
                      <a:pt x="210" y="51"/>
                    </a:cubicBezTo>
                    <a:cubicBezTo>
                      <a:pt x="213" y="52"/>
                      <a:pt x="216" y="52"/>
                      <a:pt x="216" y="52"/>
                    </a:cubicBezTo>
                    <a:cubicBezTo>
                      <a:pt x="215" y="67"/>
                      <a:pt x="195" y="67"/>
                      <a:pt x="179" y="67"/>
                    </a:cubicBezTo>
                    <a:cubicBezTo>
                      <a:pt x="174" y="67"/>
                      <a:pt x="171" y="64"/>
                      <a:pt x="170" y="60"/>
                    </a:cubicBezTo>
                    <a:cubicBezTo>
                      <a:pt x="164" y="61"/>
                      <a:pt x="163" y="64"/>
                      <a:pt x="159" y="66"/>
                    </a:cubicBezTo>
                    <a:cubicBezTo>
                      <a:pt x="124" y="66"/>
                      <a:pt x="124" y="66"/>
                      <a:pt x="124" y="66"/>
                    </a:cubicBezTo>
                    <a:cubicBezTo>
                      <a:pt x="115" y="68"/>
                      <a:pt x="101" y="67"/>
                      <a:pt x="102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5" y="62"/>
                      <a:pt x="88" y="67"/>
                      <a:pt x="84" y="67"/>
                    </a:cubicBezTo>
                    <a:cubicBezTo>
                      <a:pt x="75" y="67"/>
                      <a:pt x="53" y="56"/>
                      <a:pt x="53" y="47"/>
                    </a:cubicBezTo>
                    <a:cubicBezTo>
                      <a:pt x="53" y="44"/>
                      <a:pt x="56" y="41"/>
                      <a:pt x="58" y="40"/>
                    </a:cubicBezTo>
                    <a:cubicBezTo>
                      <a:pt x="50" y="32"/>
                      <a:pt x="48" y="25"/>
                      <a:pt x="40" y="18"/>
                    </a:cubicBezTo>
                    <a:cubicBezTo>
                      <a:pt x="38" y="20"/>
                      <a:pt x="35" y="22"/>
                      <a:pt x="32" y="22"/>
                    </a:cubicBezTo>
                    <a:cubicBezTo>
                      <a:pt x="27" y="22"/>
                      <a:pt x="0" y="11"/>
                      <a:pt x="0" y="7"/>
                    </a:cubicBezTo>
                    <a:cubicBezTo>
                      <a:pt x="0" y="0"/>
                      <a:pt x="8" y="0"/>
                      <a:pt x="13" y="0"/>
                    </a:cubicBezTo>
                    <a:cubicBezTo>
                      <a:pt x="33" y="0"/>
                      <a:pt x="36" y="15"/>
                      <a:pt x="51" y="15"/>
                    </a:cubicBezTo>
                    <a:cubicBezTo>
                      <a:pt x="56" y="15"/>
                      <a:pt x="58" y="15"/>
                      <a:pt x="60" y="12"/>
                    </a:cubicBezTo>
                    <a:cubicBezTo>
                      <a:pt x="63" y="12"/>
                      <a:pt x="68" y="12"/>
                      <a:pt x="68" y="12"/>
                    </a:cubicBezTo>
                    <a:cubicBezTo>
                      <a:pt x="65" y="22"/>
                      <a:pt x="85" y="19"/>
                      <a:pt x="89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4" y="37"/>
                      <a:pt x="85" y="30"/>
                      <a:pt x="91" y="35"/>
                    </a:cubicBezTo>
                    <a:cubicBezTo>
                      <a:pt x="90" y="36"/>
                      <a:pt x="88" y="36"/>
                      <a:pt x="88" y="38"/>
                    </a:cubicBezTo>
                    <a:cubicBezTo>
                      <a:pt x="88" y="44"/>
                      <a:pt x="93" y="41"/>
                      <a:pt x="95" y="40"/>
                    </a:cubicBezTo>
                    <a:cubicBezTo>
                      <a:pt x="106" y="42"/>
                      <a:pt x="114" y="45"/>
                      <a:pt x="125" y="45"/>
                    </a:cubicBezTo>
                    <a:cubicBezTo>
                      <a:pt x="150" y="45"/>
                      <a:pt x="158" y="34"/>
                      <a:pt x="181" y="34"/>
                    </a:cubicBezTo>
                    <a:cubicBezTo>
                      <a:pt x="198" y="34"/>
                      <a:pt x="210" y="35"/>
                      <a:pt x="216" y="46"/>
                    </a:cubicBezTo>
                    <a:cubicBezTo>
                      <a:pt x="215" y="47"/>
                      <a:pt x="213" y="47"/>
                      <a:pt x="211" y="47"/>
                    </a:cubicBezTo>
                    <a:lnTo>
                      <a:pt x="215" y="4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8" name="Google Shape;808;p247"/>
              <p:cNvSpPr/>
              <p:nvPr/>
            </p:nvSpPr>
            <p:spPr>
              <a:xfrm>
                <a:off x="2345735" y="1582124"/>
                <a:ext cx="6042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9" extrusionOk="0">
                    <a:moveTo>
                      <a:pt x="6" y="10"/>
                    </a:moveTo>
                    <a:cubicBezTo>
                      <a:pt x="10" y="10"/>
                      <a:pt x="9" y="0"/>
                      <a:pt x="19" y="0"/>
                    </a:cubicBezTo>
                    <a:cubicBezTo>
                      <a:pt x="27" y="0"/>
                      <a:pt x="37" y="9"/>
                      <a:pt x="37" y="15"/>
                    </a:cubicBezTo>
                    <a:cubicBezTo>
                      <a:pt x="37" y="22"/>
                      <a:pt x="35" y="29"/>
                      <a:pt x="29" y="29"/>
                    </a:cubicBezTo>
                    <a:cubicBezTo>
                      <a:pt x="25" y="29"/>
                      <a:pt x="0" y="17"/>
                      <a:pt x="0" y="17"/>
                    </a:cubicBezTo>
                    <a:cubicBezTo>
                      <a:pt x="0" y="13"/>
                      <a:pt x="5" y="10"/>
                      <a:pt x="6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09" name="Google Shape;809;p247"/>
              <p:cNvSpPr/>
              <p:nvPr/>
            </p:nvSpPr>
            <p:spPr>
              <a:xfrm>
                <a:off x="2353531" y="1492473"/>
                <a:ext cx="5652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35" h="10" extrusionOk="0">
                    <a:moveTo>
                      <a:pt x="29" y="0"/>
                    </a:moveTo>
                    <a:cubicBezTo>
                      <a:pt x="34" y="0"/>
                      <a:pt x="30" y="1"/>
                      <a:pt x="35" y="0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5" y="8"/>
                      <a:pt x="32" y="10"/>
                      <a:pt x="28" y="10"/>
                    </a:cubicBezTo>
                    <a:cubicBezTo>
                      <a:pt x="26" y="10"/>
                      <a:pt x="0" y="5"/>
                      <a:pt x="0" y="5"/>
                    </a:cubicBezTo>
                    <a:cubicBezTo>
                      <a:pt x="5" y="1"/>
                      <a:pt x="21" y="0"/>
                      <a:pt x="29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0" name="Google Shape;810;p247"/>
              <p:cNvSpPr/>
              <p:nvPr/>
            </p:nvSpPr>
            <p:spPr>
              <a:xfrm>
                <a:off x="2310653" y="1437903"/>
                <a:ext cx="66266" cy="54570"/>
              </a:xfrm>
              <a:custGeom>
                <a:avLst/>
                <a:gdLst/>
                <a:ahLst/>
                <a:cxnLst/>
                <a:rect l="l" t="t" r="r" b="b"/>
                <a:pathLst>
                  <a:path w="41" h="33" extrusionOk="0">
                    <a:moveTo>
                      <a:pt x="10" y="28"/>
                    </a:moveTo>
                    <a:cubicBezTo>
                      <a:pt x="10" y="26"/>
                      <a:pt x="13" y="24"/>
                      <a:pt x="14" y="23"/>
                    </a:cubicBezTo>
                    <a:cubicBezTo>
                      <a:pt x="9" y="18"/>
                      <a:pt x="0" y="15"/>
                      <a:pt x="0" y="7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11" y="4"/>
                      <a:pt x="21" y="7"/>
                      <a:pt x="25" y="7"/>
                    </a:cubicBezTo>
                    <a:cubicBezTo>
                      <a:pt x="25" y="17"/>
                      <a:pt x="41" y="7"/>
                      <a:pt x="41" y="17"/>
                    </a:cubicBezTo>
                    <a:cubicBezTo>
                      <a:pt x="41" y="20"/>
                      <a:pt x="39" y="23"/>
                      <a:pt x="41" y="28"/>
                    </a:cubicBezTo>
                    <a:cubicBezTo>
                      <a:pt x="25" y="31"/>
                      <a:pt x="10" y="33"/>
                      <a:pt x="10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1" name="Google Shape;811;p247"/>
              <p:cNvSpPr/>
              <p:nvPr/>
            </p:nvSpPr>
            <p:spPr>
              <a:xfrm>
                <a:off x="2285316" y="1389178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7"/>
                      <a:pt x="0" y="6"/>
                      <a:pt x="0" y="0"/>
                    </a:cubicBezTo>
                    <a:cubicBezTo>
                      <a:pt x="6" y="0"/>
                      <a:pt x="13" y="0"/>
                      <a:pt x="16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2" name="Google Shape;812;p247"/>
              <p:cNvSpPr/>
              <p:nvPr/>
            </p:nvSpPr>
            <p:spPr>
              <a:xfrm>
                <a:off x="2355481" y="1324864"/>
                <a:ext cx="226085" cy="15201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92" extrusionOk="0">
                    <a:moveTo>
                      <a:pt x="92" y="37"/>
                    </a:move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7" y="28"/>
                      <a:pt x="98" y="28"/>
                      <a:pt x="100" y="28"/>
                    </a:cubicBezTo>
                    <a:cubicBezTo>
                      <a:pt x="106" y="28"/>
                      <a:pt x="105" y="31"/>
                      <a:pt x="105" y="36"/>
                    </a:cubicBezTo>
                    <a:cubicBezTo>
                      <a:pt x="105" y="39"/>
                      <a:pt x="111" y="39"/>
                      <a:pt x="111" y="43"/>
                    </a:cubicBezTo>
                    <a:cubicBezTo>
                      <a:pt x="111" y="46"/>
                      <a:pt x="108" y="46"/>
                      <a:pt x="108" y="49"/>
                    </a:cubicBezTo>
                    <a:cubicBezTo>
                      <a:pt x="108" y="53"/>
                      <a:pt x="114" y="49"/>
                      <a:pt x="115" y="49"/>
                    </a:cubicBezTo>
                    <a:cubicBezTo>
                      <a:pt x="120" y="49"/>
                      <a:pt x="131" y="54"/>
                      <a:pt x="137" y="55"/>
                    </a:cubicBezTo>
                    <a:cubicBezTo>
                      <a:pt x="137" y="58"/>
                      <a:pt x="138" y="60"/>
                      <a:pt x="136" y="61"/>
                    </a:cubicBezTo>
                    <a:cubicBezTo>
                      <a:pt x="135" y="64"/>
                      <a:pt x="130" y="63"/>
                      <a:pt x="126" y="64"/>
                    </a:cubicBezTo>
                    <a:cubicBezTo>
                      <a:pt x="117" y="65"/>
                      <a:pt x="111" y="78"/>
                      <a:pt x="105" y="78"/>
                    </a:cubicBezTo>
                    <a:cubicBezTo>
                      <a:pt x="100" y="78"/>
                      <a:pt x="100" y="74"/>
                      <a:pt x="98" y="69"/>
                    </a:cubicBezTo>
                    <a:cubicBezTo>
                      <a:pt x="96" y="71"/>
                      <a:pt x="95" y="73"/>
                      <a:pt x="93" y="76"/>
                    </a:cubicBezTo>
                    <a:cubicBezTo>
                      <a:pt x="96" y="80"/>
                      <a:pt x="97" y="81"/>
                      <a:pt x="99" y="84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87" y="91"/>
                      <a:pt x="79" y="85"/>
                      <a:pt x="75" y="82"/>
                    </a:cubicBezTo>
                    <a:cubicBezTo>
                      <a:pt x="75" y="90"/>
                      <a:pt x="71" y="92"/>
                      <a:pt x="64" y="92"/>
                    </a:cubicBezTo>
                    <a:cubicBezTo>
                      <a:pt x="57" y="92"/>
                      <a:pt x="48" y="91"/>
                      <a:pt x="47" y="84"/>
                    </a:cubicBezTo>
                    <a:cubicBezTo>
                      <a:pt x="50" y="84"/>
                      <a:pt x="51" y="83"/>
                      <a:pt x="53" y="81"/>
                    </a:cubicBezTo>
                    <a:cubicBezTo>
                      <a:pt x="45" y="81"/>
                      <a:pt x="33" y="77"/>
                      <a:pt x="33" y="70"/>
                    </a:cubicBezTo>
                    <a:cubicBezTo>
                      <a:pt x="33" y="62"/>
                      <a:pt x="60" y="63"/>
                      <a:pt x="66" y="61"/>
                    </a:cubicBezTo>
                    <a:cubicBezTo>
                      <a:pt x="60" y="60"/>
                      <a:pt x="55" y="58"/>
                      <a:pt x="48" y="58"/>
                    </a:cubicBezTo>
                    <a:cubicBezTo>
                      <a:pt x="41" y="58"/>
                      <a:pt x="40" y="61"/>
                      <a:pt x="35" y="61"/>
                    </a:cubicBezTo>
                    <a:cubicBezTo>
                      <a:pt x="30" y="61"/>
                      <a:pt x="30" y="58"/>
                      <a:pt x="29" y="56"/>
                    </a:cubicBezTo>
                    <a:cubicBezTo>
                      <a:pt x="24" y="58"/>
                      <a:pt x="23" y="59"/>
                      <a:pt x="19" y="59"/>
                    </a:cubicBezTo>
                    <a:cubicBezTo>
                      <a:pt x="16" y="59"/>
                      <a:pt x="16" y="58"/>
                      <a:pt x="16" y="55"/>
                    </a:cubicBezTo>
                    <a:cubicBezTo>
                      <a:pt x="20" y="53"/>
                      <a:pt x="23" y="53"/>
                      <a:pt x="26" y="49"/>
                    </a:cubicBezTo>
                    <a:cubicBezTo>
                      <a:pt x="11" y="49"/>
                      <a:pt x="2" y="48"/>
                      <a:pt x="0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7"/>
                      <a:pt x="16" y="39"/>
                      <a:pt x="20" y="39"/>
                    </a:cubicBezTo>
                    <a:cubicBezTo>
                      <a:pt x="22" y="39"/>
                      <a:pt x="24" y="36"/>
                      <a:pt x="24" y="36"/>
                    </a:cubicBezTo>
                    <a:cubicBezTo>
                      <a:pt x="19" y="34"/>
                      <a:pt x="5" y="31"/>
                      <a:pt x="5" y="26"/>
                    </a:cubicBezTo>
                    <a:cubicBezTo>
                      <a:pt x="5" y="21"/>
                      <a:pt x="11" y="22"/>
                      <a:pt x="15" y="22"/>
                    </a:cubicBezTo>
                    <a:cubicBezTo>
                      <a:pt x="21" y="22"/>
                      <a:pt x="23" y="25"/>
                      <a:pt x="27" y="25"/>
                    </a:cubicBezTo>
                    <a:cubicBezTo>
                      <a:pt x="30" y="25"/>
                      <a:pt x="30" y="22"/>
                      <a:pt x="32" y="20"/>
                    </a:cubicBezTo>
                    <a:cubicBezTo>
                      <a:pt x="27" y="18"/>
                      <a:pt x="22" y="20"/>
                      <a:pt x="19" y="20"/>
                    </a:cubicBezTo>
                    <a:cubicBezTo>
                      <a:pt x="18" y="20"/>
                      <a:pt x="14" y="14"/>
                      <a:pt x="14" y="13"/>
                    </a:cubicBezTo>
                    <a:cubicBezTo>
                      <a:pt x="19" y="10"/>
                      <a:pt x="23" y="8"/>
                      <a:pt x="30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7"/>
                      <a:pt x="25" y="6"/>
                      <a:pt x="25" y="0"/>
                    </a:cubicBezTo>
                    <a:cubicBezTo>
                      <a:pt x="36" y="1"/>
                      <a:pt x="45" y="2"/>
                      <a:pt x="53" y="5"/>
                    </a:cubicBezTo>
                    <a:cubicBezTo>
                      <a:pt x="61" y="9"/>
                      <a:pt x="60" y="21"/>
                      <a:pt x="67" y="24"/>
                    </a:cubicBezTo>
                    <a:cubicBezTo>
                      <a:pt x="73" y="27"/>
                      <a:pt x="78" y="22"/>
                      <a:pt x="84" y="25"/>
                    </a:cubicBezTo>
                    <a:cubicBezTo>
                      <a:pt x="91" y="28"/>
                      <a:pt x="88" y="33"/>
                      <a:pt x="92" y="3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3" name="Google Shape;813;p247"/>
              <p:cNvSpPr/>
              <p:nvPr/>
            </p:nvSpPr>
            <p:spPr>
              <a:xfrm>
                <a:off x="2538687" y="1954371"/>
                <a:ext cx="144227" cy="91601"/>
              </a:xfrm>
              <a:custGeom>
                <a:avLst/>
                <a:gdLst/>
                <a:ahLst/>
                <a:cxnLst/>
                <a:rect l="l" t="t" r="r" b="b"/>
                <a:pathLst>
                  <a:path w="89" h="57" extrusionOk="0">
                    <a:moveTo>
                      <a:pt x="6" y="39"/>
                    </a:moveTo>
                    <a:cubicBezTo>
                      <a:pt x="9" y="37"/>
                      <a:pt x="11" y="36"/>
                      <a:pt x="11" y="33"/>
                    </a:cubicBezTo>
                    <a:cubicBezTo>
                      <a:pt x="11" y="29"/>
                      <a:pt x="11" y="31"/>
                      <a:pt x="11" y="27"/>
                    </a:cubicBezTo>
                    <a:cubicBezTo>
                      <a:pt x="11" y="19"/>
                      <a:pt x="13" y="2"/>
                      <a:pt x="25" y="0"/>
                    </a:cubicBezTo>
                    <a:cubicBezTo>
                      <a:pt x="28" y="7"/>
                      <a:pt x="30" y="8"/>
                      <a:pt x="32" y="13"/>
                    </a:cubicBezTo>
                    <a:cubicBezTo>
                      <a:pt x="33" y="11"/>
                      <a:pt x="35" y="10"/>
                      <a:pt x="36" y="9"/>
                    </a:cubicBezTo>
                    <a:cubicBezTo>
                      <a:pt x="45" y="21"/>
                      <a:pt x="59" y="16"/>
                      <a:pt x="67" y="27"/>
                    </a:cubicBezTo>
                    <a:cubicBezTo>
                      <a:pt x="69" y="30"/>
                      <a:pt x="68" y="33"/>
                      <a:pt x="70" y="35"/>
                    </a:cubicBezTo>
                    <a:cubicBezTo>
                      <a:pt x="77" y="40"/>
                      <a:pt x="85" y="38"/>
                      <a:pt x="89" y="43"/>
                    </a:cubicBezTo>
                    <a:cubicBezTo>
                      <a:pt x="84" y="46"/>
                      <a:pt x="80" y="48"/>
                      <a:pt x="75" y="48"/>
                    </a:cubicBezTo>
                    <a:cubicBezTo>
                      <a:pt x="69" y="48"/>
                      <a:pt x="67" y="48"/>
                      <a:pt x="63" y="48"/>
                    </a:cubicBezTo>
                    <a:cubicBezTo>
                      <a:pt x="63" y="48"/>
                      <a:pt x="49" y="38"/>
                      <a:pt x="46" y="37"/>
                    </a:cubicBezTo>
                    <a:cubicBezTo>
                      <a:pt x="46" y="47"/>
                      <a:pt x="31" y="56"/>
                      <a:pt x="25" y="53"/>
                    </a:cubicBezTo>
                    <a:cubicBezTo>
                      <a:pt x="24" y="55"/>
                      <a:pt x="24" y="57"/>
                      <a:pt x="22" y="57"/>
                    </a:cubicBezTo>
                    <a:cubicBezTo>
                      <a:pt x="16" y="57"/>
                      <a:pt x="18" y="52"/>
                      <a:pt x="19" y="48"/>
                    </a:cubicBezTo>
                    <a:cubicBezTo>
                      <a:pt x="12" y="46"/>
                      <a:pt x="3" y="48"/>
                      <a:pt x="0" y="48"/>
                    </a:cubicBezTo>
                    <a:cubicBezTo>
                      <a:pt x="0" y="40"/>
                      <a:pt x="5" y="41"/>
                      <a:pt x="6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4" name="Google Shape;814;p247"/>
              <p:cNvSpPr/>
              <p:nvPr/>
            </p:nvSpPr>
            <p:spPr>
              <a:xfrm>
                <a:off x="2745282" y="1862771"/>
                <a:ext cx="44828" cy="44826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27" y="18"/>
                    </a:moveTo>
                    <a:cubicBezTo>
                      <a:pt x="27" y="24"/>
                      <a:pt x="16" y="28"/>
                      <a:pt x="11" y="28"/>
                    </a:cubicBezTo>
                    <a:cubicBezTo>
                      <a:pt x="4" y="28"/>
                      <a:pt x="0" y="23"/>
                      <a:pt x="0" y="18"/>
                    </a:cubicBezTo>
                    <a:cubicBezTo>
                      <a:pt x="0" y="0"/>
                      <a:pt x="27" y="3"/>
                      <a:pt x="27" y="1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5" name="Google Shape;815;p247"/>
              <p:cNvSpPr/>
              <p:nvPr/>
            </p:nvSpPr>
            <p:spPr>
              <a:xfrm>
                <a:off x="2610800" y="2049869"/>
                <a:ext cx="37032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10" y="1"/>
                    </a:moveTo>
                    <a:cubicBezTo>
                      <a:pt x="19" y="0"/>
                      <a:pt x="17" y="0"/>
                      <a:pt x="22" y="3"/>
                    </a:cubicBezTo>
                    <a:cubicBezTo>
                      <a:pt x="18" y="8"/>
                      <a:pt x="7" y="17"/>
                      <a:pt x="0" y="1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7"/>
                      <a:pt x="9" y="4"/>
                      <a:pt x="10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6" name="Google Shape;816;p247"/>
              <p:cNvSpPr/>
              <p:nvPr/>
            </p:nvSpPr>
            <p:spPr>
              <a:xfrm>
                <a:off x="2669270" y="1662030"/>
                <a:ext cx="97450" cy="40928"/>
              </a:xfrm>
              <a:custGeom>
                <a:avLst/>
                <a:gdLst/>
                <a:ahLst/>
                <a:cxnLst/>
                <a:rect l="l" t="t" r="r" b="b"/>
                <a:pathLst>
                  <a:path w="60" h="25" extrusionOk="0">
                    <a:moveTo>
                      <a:pt x="22" y="25"/>
                    </a:moveTo>
                    <a:cubicBezTo>
                      <a:pt x="14" y="25"/>
                      <a:pt x="6" y="23"/>
                      <a:pt x="9" y="16"/>
                    </a:cubicBezTo>
                    <a:cubicBezTo>
                      <a:pt x="5" y="13"/>
                      <a:pt x="0" y="11"/>
                      <a:pt x="0" y="6"/>
                    </a:cubicBezTo>
                    <a:cubicBezTo>
                      <a:pt x="0" y="2"/>
                      <a:pt x="4" y="0"/>
                      <a:pt x="8" y="0"/>
                    </a:cubicBezTo>
                    <a:cubicBezTo>
                      <a:pt x="18" y="0"/>
                      <a:pt x="21" y="3"/>
                      <a:pt x="30" y="3"/>
                    </a:cubicBezTo>
                    <a:cubicBezTo>
                      <a:pt x="42" y="3"/>
                      <a:pt x="52" y="13"/>
                      <a:pt x="60" y="17"/>
                    </a:cubicBezTo>
                    <a:cubicBezTo>
                      <a:pt x="59" y="21"/>
                      <a:pt x="56" y="24"/>
                      <a:pt x="52" y="24"/>
                    </a:cubicBezTo>
                    <a:cubicBezTo>
                      <a:pt x="46" y="24"/>
                      <a:pt x="44" y="21"/>
                      <a:pt x="39" y="21"/>
                    </a:cubicBezTo>
                    <a:cubicBezTo>
                      <a:pt x="34" y="21"/>
                      <a:pt x="30" y="25"/>
                      <a:pt x="22" y="2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7" name="Google Shape;817;p247"/>
              <p:cNvSpPr/>
              <p:nvPr/>
            </p:nvSpPr>
            <p:spPr>
              <a:xfrm>
                <a:off x="2679016" y="2067409"/>
                <a:ext cx="2144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5" extrusionOk="0">
                    <a:moveTo>
                      <a:pt x="14" y="6"/>
                    </a:moveTo>
                    <a:cubicBezTo>
                      <a:pt x="12" y="9"/>
                      <a:pt x="11" y="15"/>
                      <a:pt x="6" y="15"/>
                    </a:cubicBezTo>
                    <a:cubicBezTo>
                      <a:pt x="5" y="15"/>
                      <a:pt x="0" y="9"/>
                      <a:pt x="0" y="9"/>
                    </a:cubicBezTo>
                    <a:cubicBezTo>
                      <a:pt x="0" y="1"/>
                      <a:pt x="10" y="0"/>
                      <a:pt x="14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8" name="Google Shape;818;p247"/>
              <p:cNvSpPr/>
              <p:nvPr/>
            </p:nvSpPr>
            <p:spPr>
              <a:xfrm>
                <a:off x="2797905" y="1874465"/>
                <a:ext cx="23388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5" y="8"/>
                    </a:moveTo>
                    <a:cubicBezTo>
                      <a:pt x="2" y="8"/>
                      <a:pt x="0" y="7"/>
                      <a:pt x="0" y="4"/>
                    </a:cubicBezTo>
                    <a:cubicBezTo>
                      <a:pt x="0" y="3"/>
                      <a:pt x="4" y="0"/>
                      <a:pt x="5" y="0"/>
                    </a:cubicBezTo>
                    <a:cubicBezTo>
                      <a:pt x="9" y="0"/>
                      <a:pt x="13" y="5"/>
                      <a:pt x="14" y="7"/>
                    </a:cubicBezTo>
                    <a:cubicBezTo>
                      <a:pt x="8" y="8"/>
                      <a:pt x="10" y="8"/>
                      <a:pt x="5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19" name="Google Shape;819;p247"/>
              <p:cNvSpPr/>
              <p:nvPr/>
            </p:nvSpPr>
            <p:spPr>
              <a:xfrm>
                <a:off x="2694608" y="1833537"/>
                <a:ext cx="25338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0" extrusionOk="0">
                    <a:moveTo>
                      <a:pt x="5" y="10"/>
                    </a:moveTo>
                    <a:cubicBezTo>
                      <a:pt x="0" y="10"/>
                      <a:pt x="10" y="0"/>
                      <a:pt x="15" y="0"/>
                    </a:cubicBezTo>
                    <a:cubicBezTo>
                      <a:pt x="14" y="6"/>
                      <a:pt x="10" y="10"/>
                      <a:pt x="5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0" name="Google Shape;820;p247"/>
              <p:cNvSpPr/>
              <p:nvPr/>
            </p:nvSpPr>
            <p:spPr>
              <a:xfrm>
                <a:off x="2478267" y="1660082"/>
                <a:ext cx="592498" cy="426818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1" extrusionOk="0">
                    <a:moveTo>
                      <a:pt x="339" y="184"/>
                    </a:moveTo>
                    <a:cubicBezTo>
                      <a:pt x="339" y="189"/>
                      <a:pt x="338" y="196"/>
                      <a:pt x="333" y="196"/>
                    </a:cubicBezTo>
                    <a:cubicBezTo>
                      <a:pt x="311" y="196"/>
                      <a:pt x="311" y="166"/>
                      <a:pt x="289" y="166"/>
                    </a:cubicBezTo>
                    <a:cubicBezTo>
                      <a:pt x="287" y="166"/>
                      <a:pt x="281" y="171"/>
                      <a:pt x="281" y="171"/>
                    </a:cubicBezTo>
                    <a:cubicBezTo>
                      <a:pt x="284" y="173"/>
                      <a:pt x="285" y="173"/>
                      <a:pt x="289" y="172"/>
                    </a:cubicBezTo>
                    <a:cubicBezTo>
                      <a:pt x="289" y="177"/>
                      <a:pt x="289" y="177"/>
                      <a:pt x="289" y="177"/>
                    </a:cubicBezTo>
                    <a:cubicBezTo>
                      <a:pt x="287" y="178"/>
                      <a:pt x="284" y="178"/>
                      <a:pt x="283" y="177"/>
                    </a:cubicBezTo>
                    <a:cubicBezTo>
                      <a:pt x="283" y="184"/>
                      <a:pt x="283" y="184"/>
                      <a:pt x="283" y="184"/>
                    </a:cubicBezTo>
                    <a:cubicBezTo>
                      <a:pt x="288" y="184"/>
                      <a:pt x="288" y="184"/>
                      <a:pt x="288" y="184"/>
                    </a:cubicBezTo>
                    <a:cubicBezTo>
                      <a:pt x="289" y="189"/>
                      <a:pt x="295" y="199"/>
                      <a:pt x="298" y="201"/>
                    </a:cubicBezTo>
                    <a:cubicBezTo>
                      <a:pt x="307" y="204"/>
                      <a:pt x="310" y="198"/>
                      <a:pt x="311" y="206"/>
                    </a:cubicBezTo>
                    <a:cubicBezTo>
                      <a:pt x="315" y="206"/>
                      <a:pt x="315" y="206"/>
                      <a:pt x="318" y="206"/>
                    </a:cubicBezTo>
                    <a:cubicBezTo>
                      <a:pt x="318" y="213"/>
                      <a:pt x="318" y="213"/>
                      <a:pt x="318" y="215"/>
                    </a:cubicBezTo>
                    <a:cubicBezTo>
                      <a:pt x="318" y="218"/>
                      <a:pt x="326" y="220"/>
                      <a:pt x="326" y="225"/>
                    </a:cubicBezTo>
                    <a:cubicBezTo>
                      <a:pt x="326" y="229"/>
                      <a:pt x="321" y="238"/>
                      <a:pt x="319" y="242"/>
                    </a:cubicBezTo>
                    <a:cubicBezTo>
                      <a:pt x="311" y="242"/>
                      <a:pt x="283" y="231"/>
                      <a:pt x="278" y="225"/>
                    </a:cubicBezTo>
                    <a:cubicBezTo>
                      <a:pt x="272" y="225"/>
                      <a:pt x="272" y="225"/>
                      <a:pt x="272" y="225"/>
                    </a:cubicBezTo>
                    <a:cubicBezTo>
                      <a:pt x="279" y="234"/>
                      <a:pt x="304" y="243"/>
                      <a:pt x="304" y="256"/>
                    </a:cubicBezTo>
                    <a:cubicBezTo>
                      <a:pt x="304" y="259"/>
                      <a:pt x="301" y="261"/>
                      <a:pt x="299" y="261"/>
                    </a:cubicBezTo>
                    <a:cubicBezTo>
                      <a:pt x="297" y="261"/>
                      <a:pt x="296" y="256"/>
                      <a:pt x="295" y="256"/>
                    </a:cubicBezTo>
                    <a:cubicBezTo>
                      <a:pt x="282" y="249"/>
                      <a:pt x="274" y="252"/>
                      <a:pt x="263" y="245"/>
                    </a:cubicBezTo>
                    <a:cubicBezTo>
                      <a:pt x="252" y="239"/>
                      <a:pt x="226" y="240"/>
                      <a:pt x="233" y="226"/>
                    </a:cubicBezTo>
                    <a:cubicBezTo>
                      <a:pt x="219" y="219"/>
                      <a:pt x="212" y="211"/>
                      <a:pt x="199" y="204"/>
                    </a:cubicBezTo>
                    <a:cubicBezTo>
                      <a:pt x="197" y="207"/>
                      <a:pt x="194" y="210"/>
                      <a:pt x="190" y="210"/>
                    </a:cubicBezTo>
                    <a:cubicBezTo>
                      <a:pt x="186" y="210"/>
                      <a:pt x="187" y="207"/>
                      <a:pt x="183" y="207"/>
                    </a:cubicBezTo>
                    <a:cubicBezTo>
                      <a:pt x="177" y="207"/>
                      <a:pt x="175" y="214"/>
                      <a:pt x="169" y="214"/>
                    </a:cubicBezTo>
                    <a:cubicBezTo>
                      <a:pt x="165" y="214"/>
                      <a:pt x="150" y="208"/>
                      <a:pt x="150" y="201"/>
                    </a:cubicBezTo>
                    <a:cubicBezTo>
                      <a:pt x="150" y="197"/>
                      <a:pt x="162" y="189"/>
                      <a:pt x="168" y="189"/>
                    </a:cubicBezTo>
                    <a:cubicBezTo>
                      <a:pt x="176" y="189"/>
                      <a:pt x="183" y="189"/>
                      <a:pt x="187" y="189"/>
                    </a:cubicBezTo>
                    <a:cubicBezTo>
                      <a:pt x="191" y="189"/>
                      <a:pt x="202" y="187"/>
                      <a:pt x="207" y="183"/>
                    </a:cubicBezTo>
                    <a:cubicBezTo>
                      <a:pt x="205" y="182"/>
                      <a:pt x="199" y="178"/>
                      <a:pt x="199" y="174"/>
                    </a:cubicBezTo>
                    <a:cubicBezTo>
                      <a:pt x="199" y="167"/>
                      <a:pt x="207" y="171"/>
                      <a:pt x="210" y="167"/>
                    </a:cubicBezTo>
                    <a:cubicBezTo>
                      <a:pt x="214" y="163"/>
                      <a:pt x="223" y="154"/>
                      <a:pt x="223" y="148"/>
                    </a:cubicBezTo>
                    <a:cubicBezTo>
                      <a:pt x="223" y="136"/>
                      <a:pt x="195" y="115"/>
                      <a:pt x="186" y="115"/>
                    </a:cubicBezTo>
                    <a:cubicBezTo>
                      <a:pt x="180" y="115"/>
                      <a:pt x="177" y="120"/>
                      <a:pt x="172" y="120"/>
                    </a:cubicBezTo>
                    <a:cubicBezTo>
                      <a:pt x="170" y="120"/>
                      <a:pt x="168" y="115"/>
                      <a:pt x="168" y="115"/>
                    </a:cubicBezTo>
                    <a:cubicBezTo>
                      <a:pt x="168" y="110"/>
                      <a:pt x="176" y="109"/>
                      <a:pt x="179" y="109"/>
                    </a:cubicBezTo>
                    <a:cubicBezTo>
                      <a:pt x="175" y="105"/>
                      <a:pt x="151" y="85"/>
                      <a:pt x="146" y="85"/>
                    </a:cubicBezTo>
                    <a:cubicBezTo>
                      <a:pt x="140" y="85"/>
                      <a:pt x="133" y="101"/>
                      <a:pt x="125" y="101"/>
                    </a:cubicBezTo>
                    <a:cubicBezTo>
                      <a:pt x="120" y="101"/>
                      <a:pt x="121" y="94"/>
                      <a:pt x="122" y="91"/>
                    </a:cubicBezTo>
                    <a:cubicBezTo>
                      <a:pt x="108" y="90"/>
                      <a:pt x="75" y="91"/>
                      <a:pt x="55" y="91"/>
                    </a:cubicBezTo>
                    <a:cubicBezTo>
                      <a:pt x="51" y="91"/>
                      <a:pt x="44" y="86"/>
                      <a:pt x="41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8" y="76"/>
                      <a:pt x="11" y="75"/>
                      <a:pt x="11" y="69"/>
                    </a:cubicBezTo>
                    <a:cubicBezTo>
                      <a:pt x="16" y="67"/>
                      <a:pt x="23" y="70"/>
                      <a:pt x="30" y="70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6" y="62"/>
                      <a:pt x="6" y="60"/>
                      <a:pt x="6" y="60"/>
                    </a:cubicBezTo>
                    <a:cubicBezTo>
                      <a:pt x="6" y="60"/>
                      <a:pt x="0" y="52"/>
                      <a:pt x="0" y="48"/>
                    </a:cubicBezTo>
                    <a:cubicBezTo>
                      <a:pt x="0" y="36"/>
                      <a:pt x="2" y="33"/>
                      <a:pt x="8" y="29"/>
                    </a:cubicBezTo>
                    <a:cubicBezTo>
                      <a:pt x="12" y="26"/>
                      <a:pt x="10" y="18"/>
                      <a:pt x="11" y="16"/>
                    </a:cubicBezTo>
                    <a:cubicBezTo>
                      <a:pt x="20" y="7"/>
                      <a:pt x="32" y="0"/>
                      <a:pt x="47" y="0"/>
                    </a:cubicBezTo>
                    <a:cubicBezTo>
                      <a:pt x="47" y="0"/>
                      <a:pt x="61" y="4"/>
                      <a:pt x="61" y="4"/>
                    </a:cubicBezTo>
                    <a:cubicBezTo>
                      <a:pt x="57" y="14"/>
                      <a:pt x="42" y="14"/>
                      <a:pt x="42" y="27"/>
                    </a:cubicBezTo>
                    <a:cubicBezTo>
                      <a:pt x="42" y="30"/>
                      <a:pt x="44" y="32"/>
                      <a:pt x="46" y="32"/>
                    </a:cubicBezTo>
                    <a:cubicBezTo>
                      <a:pt x="45" y="35"/>
                      <a:pt x="46" y="40"/>
                      <a:pt x="46" y="40"/>
                    </a:cubicBezTo>
                    <a:cubicBezTo>
                      <a:pt x="46" y="43"/>
                      <a:pt x="45" y="47"/>
                      <a:pt x="50" y="47"/>
                    </a:cubicBezTo>
                    <a:cubicBezTo>
                      <a:pt x="53" y="47"/>
                      <a:pt x="59" y="42"/>
                      <a:pt x="59" y="38"/>
                    </a:cubicBezTo>
                    <a:cubicBezTo>
                      <a:pt x="59" y="34"/>
                      <a:pt x="55" y="31"/>
                      <a:pt x="55" y="26"/>
                    </a:cubicBezTo>
                    <a:cubicBezTo>
                      <a:pt x="55" y="10"/>
                      <a:pt x="84" y="4"/>
                      <a:pt x="102" y="4"/>
                    </a:cubicBezTo>
                    <a:cubicBezTo>
                      <a:pt x="113" y="4"/>
                      <a:pt x="120" y="20"/>
                      <a:pt x="120" y="29"/>
                    </a:cubicBezTo>
                    <a:cubicBezTo>
                      <a:pt x="120" y="31"/>
                      <a:pt x="117" y="38"/>
                      <a:pt x="120" y="38"/>
                    </a:cubicBezTo>
                    <a:cubicBezTo>
                      <a:pt x="122" y="38"/>
                      <a:pt x="124" y="34"/>
                      <a:pt x="128" y="34"/>
                    </a:cubicBezTo>
                    <a:cubicBezTo>
                      <a:pt x="133" y="34"/>
                      <a:pt x="135" y="38"/>
                      <a:pt x="138" y="38"/>
                    </a:cubicBezTo>
                    <a:cubicBezTo>
                      <a:pt x="146" y="38"/>
                      <a:pt x="148" y="27"/>
                      <a:pt x="156" y="27"/>
                    </a:cubicBezTo>
                    <a:cubicBezTo>
                      <a:pt x="165" y="27"/>
                      <a:pt x="183" y="30"/>
                      <a:pt x="189" y="34"/>
                    </a:cubicBezTo>
                    <a:cubicBezTo>
                      <a:pt x="199" y="41"/>
                      <a:pt x="202" y="56"/>
                      <a:pt x="217" y="56"/>
                    </a:cubicBezTo>
                    <a:cubicBezTo>
                      <a:pt x="223" y="56"/>
                      <a:pt x="224" y="56"/>
                      <a:pt x="228" y="56"/>
                    </a:cubicBezTo>
                    <a:cubicBezTo>
                      <a:pt x="232" y="56"/>
                      <a:pt x="243" y="57"/>
                      <a:pt x="242" y="65"/>
                    </a:cubicBezTo>
                    <a:cubicBezTo>
                      <a:pt x="254" y="69"/>
                      <a:pt x="261" y="76"/>
                      <a:pt x="273" y="77"/>
                    </a:cubicBezTo>
                    <a:cubicBezTo>
                      <a:pt x="273" y="85"/>
                      <a:pt x="273" y="85"/>
                      <a:pt x="273" y="85"/>
                    </a:cubicBezTo>
                    <a:cubicBezTo>
                      <a:pt x="276" y="85"/>
                      <a:pt x="281" y="85"/>
                      <a:pt x="281" y="85"/>
                    </a:cubicBezTo>
                    <a:cubicBezTo>
                      <a:pt x="287" y="85"/>
                      <a:pt x="290" y="89"/>
                      <a:pt x="293" y="95"/>
                    </a:cubicBezTo>
                    <a:cubicBezTo>
                      <a:pt x="287" y="96"/>
                      <a:pt x="281" y="96"/>
                      <a:pt x="277" y="101"/>
                    </a:cubicBezTo>
                    <a:cubicBezTo>
                      <a:pt x="285" y="102"/>
                      <a:pt x="287" y="102"/>
                      <a:pt x="291" y="102"/>
                    </a:cubicBezTo>
                    <a:cubicBezTo>
                      <a:pt x="293" y="102"/>
                      <a:pt x="296" y="103"/>
                      <a:pt x="297" y="106"/>
                    </a:cubicBezTo>
                    <a:cubicBezTo>
                      <a:pt x="290" y="110"/>
                      <a:pt x="287" y="110"/>
                      <a:pt x="283" y="116"/>
                    </a:cubicBezTo>
                    <a:cubicBezTo>
                      <a:pt x="287" y="118"/>
                      <a:pt x="289" y="120"/>
                      <a:pt x="295" y="120"/>
                    </a:cubicBezTo>
                    <a:cubicBezTo>
                      <a:pt x="296" y="130"/>
                      <a:pt x="308" y="134"/>
                      <a:pt x="317" y="135"/>
                    </a:cubicBezTo>
                    <a:cubicBezTo>
                      <a:pt x="318" y="143"/>
                      <a:pt x="320" y="151"/>
                      <a:pt x="327" y="151"/>
                    </a:cubicBezTo>
                    <a:cubicBezTo>
                      <a:pt x="337" y="151"/>
                      <a:pt x="339" y="145"/>
                      <a:pt x="342" y="153"/>
                    </a:cubicBezTo>
                    <a:cubicBezTo>
                      <a:pt x="344" y="155"/>
                      <a:pt x="348" y="155"/>
                      <a:pt x="350" y="155"/>
                    </a:cubicBezTo>
                    <a:cubicBezTo>
                      <a:pt x="359" y="155"/>
                      <a:pt x="362" y="158"/>
                      <a:pt x="362" y="165"/>
                    </a:cubicBezTo>
                    <a:cubicBezTo>
                      <a:pt x="362" y="171"/>
                      <a:pt x="355" y="173"/>
                      <a:pt x="349" y="173"/>
                    </a:cubicBezTo>
                    <a:cubicBezTo>
                      <a:pt x="349" y="178"/>
                      <a:pt x="349" y="176"/>
                      <a:pt x="349" y="178"/>
                    </a:cubicBezTo>
                    <a:cubicBezTo>
                      <a:pt x="349" y="180"/>
                      <a:pt x="348" y="184"/>
                      <a:pt x="339" y="1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1" name="Google Shape;821;p247"/>
              <p:cNvSpPr/>
              <p:nvPr/>
            </p:nvSpPr>
            <p:spPr>
              <a:xfrm>
                <a:off x="2719944" y="2028430"/>
                <a:ext cx="1754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10" y="6"/>
                    </a:moveTo>
                    <a:cubicBezTo>
                      <a:pt x="6" y="9"/>
                      <a:pt x="5" y="9"/>
                      <a:pt x="0" y="6"/>
                    </a:cubicBezTo>
                    <a:cubicBezTo>
                      <a:pt x="5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2" name="Google Shape;822;p247"/>
              <p:cNvSpPr/>
              <p:nvPr/>
            </p:nvSpPr>
            <p:spPr>
              <a:xfrm>
                <a:off x="2599106" y="1946575"/>
                <a:ext cx="15592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2"/>
                    </a:moveTo>
                    <a:cubicBezTo>
                      <a:pt x="6" y="0"/>
                      <a:pt x="6" y="5"/>
                      <a:pt x="9" y="9"/>
                    </a:cubicBezTo>
                    <a:cubicBezTo>
                      <a:pt x="4" y="9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3" name="Google Shape;823;p247"/>
              <p:cNvSpPr/>
              <p:nvPr/>
            </p:nvSpPr>
            <p:spPr>
              <a:xfrm>
                <a:off x="2443185" y="1231315"/>
                <a:ext cx="631478" cy="33132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03" extrusionOk="0">
                    <a:moveTo>
                      <a:pt x="315" y="11"/>
                    </a:moveTo>
                    <a:cubicBezTo>
                      <a:pt x="312" y="14"/>
                      <a:pt x="310" y="15"/>
                      <a:pt x="307" y="1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5" y="7"/>
                      <a:pt x="347" y="8"/>
                      <a:pt x="350" y="9"/>
                    </a:cubicBezTo>
                    <a:cubicBezTo>
                      <a:pt x="355" y="11"/>
                      <a:pt x="355" y="14"/>
                      <a:pt x="358" y="17"/>
                    </a:cubicBezTo>
                    <a:cubicBezTo>
                      <a:pt x="363" y="22"/>
                      <a:pt x="386" y="20"/>
                      <a:pt x="386" y="28"/>
                    </a:cubicBezTo>
                    <a:cubicBezTo>
                      <a:pt x="386" y="33"/>
                      <a:pt x="378" y="32"/>
                      <a:pt x="375" y="34"/>
                    </a:cubicBezTo>
                    <a:cubicBezTo>
                      <a:pt x="358" y="48"/>
                      <a:pt x="336" y="40"/>
                      <a:pt x="313" y="51"/>
                    </a:cubicBezTo>
                    <a:cubicBezTo>
                      <a:pt x="317" y="56"/>
                      <a:pt x="335" y="52"/>
                      <a:pt x="346" y="52"/>
                    </a:cubicBezTo>
                    <a:cubicBezTo>
                      <a:pt x="336" y="63"/>
                      <a:pt x="311" y="69"/>
                      <a:pt x="295" y="74"/>
                    </a:cubicBezTo>
                    <a:cubicBezTo>
                      <a:pt x="277" y="80"/>
                      <a:pt x="267" y="97"/>
                      <a:pt x="254" y="107"/>
                    </a:cubicBezTo>
                    <a:cubicBezTo>
                      <a:pt x="248" y="112"/>
                      <a:pt x="238" y="106"/>
                      <a:pt x="231" y="108"/>
                    </a:cubicBezTo>
                    <a:cubicBezTo>
                      <a:pt x="221" y="112"/>
                      <a:pt x="210" y="112"/>
                      <a:pt x="203" y="118"/>
                    </a:cubicBezTo>
                    <a:cubicBezTo>
                      <a:pt x="216" y="118"/>
                      <a:pt x="216" y="118"/>
                      <a:pt x="216" y="118"/>
                    </a:cubicBezTo>
                    <a:cubicBezTo>
                      <a:pt x="217" y="128"/>
                      <a:pt x="211" y="127"/>
                      <a:pt x="203" y="126"/>
                    </a:cubicBezTo>
                    <a:cubicBezTo>
                      <a:pt x="208" y="129"/>
                      <a:pt x="213" y="131"/>
                      <a:pt x="216" y="137"/>
                    </a:cubicBezTo>
                    <a:cubicBezTo>
                      <a:pt x="206" y="141"/>
                      <a:pt x="203" y="152"/>
                      <a:pt x="196" y="157"/>
                    </a:cubicBezTo>
                    <a:cubicBezTo>
                      <a:pt x="177" y="157"/>
                      <a:pt x="177" y="157"/>
                      <a:pt x="174" y="157"/>
                    </a:cubicBezTo>
                    <a:cubicBezTo>
                      <a:pt x="175" y="160"/>
                      <a:pt x="177" y="161"/>
                      <a:pt x="177" y="164"/>
                    </a:cubicBezTo>
                    <a:cubicBezTo>
                      <a:pt x="177" y="178"/>
                      <a:pt x="158" y="169"/>
                      <a:pt x="158" y="184"/>
                    </a:cubicBezTo>
                    <a:cubicBezTo>
                      <a:pt x="165" y="184"/>
                      <a:pt x="166" y="184"/>
                      <a:pt x="169" y="184"/>
                    </a:cubicBezTo>
                    <a:cubicBezTo>
                      <a:pt x="171" y="184"/>
                      <a:pt x="176" y="184"/>
                      <a:pt x="176" y="188"/>
                    </a:cubicBezTo>
                    <a:cubicBezTo>
                      <a:pt x="176" y="195"/>
                      <a:pt x="151" y="203"/>
                      <a:pt x="141" y="203"/>
                    </a:cubicBezTo>
                    <a:cubicBezTo>
                      <a:pt x="131" y="203"/>
                      <a:pt x="135" y="197"/>
                      <a:pt x="126" y="197"/>
                    </a:cubicBezTo>
                    <a:cubicBezTo>
                      <a:pt x="113" y="197"/>
                      <a:pt x="104" y="197"/>
                      <a:pt x="93" y="197"/>
                    </a:cubicBezTo>
                    <a:cubicBezTo>
                      <a:pt x="89" y="197"/>
                      <a:pt x="86" y="201"/>
                      <a:pt x="80" y="201"/>
                    </a:cubicBezTo>
                    <a:cubicBezTo>
                      <a:pt x="65" y="201"/>
                      <a:pt x="53" y="197"/>
                      <a:pt x="38" y="192"/>
                    </a:cubicBezTo>
                    <a:cubicBezTo>
                      <a:pt x="37" y="194"/>
                      <a:pt x="35" y="197"/>
                      <a:pt x="33" y="197"/>
                    </a:cubicBezTo>
                    <a:cubicBezTo>
                      <a:pt x="29" y="197"/>
                      <a:pt x="28" y="194"/>
                      <a:pt x="28" y="193"/>
                    </a:cubicBezTo>
                    <a:cubicBezTo>
                      <a:pt x="28" y="176"/>
                      <a:pt x="51" y="182"/>
                      <a:pt x="60" y="176"/>
                    </a:cubicBezTo>
                    <a:cubicBezTo>
                      <a:pt x="55" y="172"/>
                      <a:pt x="46" y="170"/>
                      <a:pt x="46" y="162"/>
                    </a:cubicBezTo>
                    <a:cubicBezTo>
                      <a:pt x="46" y="156"/>
                      <a:pt x="52" y="158"/>
                      <a:pt x="57" y="158"/>
                    </a:cubicBezTo>
                    <a:cubicBezTo>
                      <a:pt x="71" y="158"/>
                      <a:pt x="76" y="165"/>
                      <a:pt x="84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86" y="164"/>
                      <a:pt x="72" y="159"/>
                      <a:pt x="72" y="148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3" y="149"/>
                      <a:pt x="63" y="149"/>
                      <a:pt x="61" y="15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46"/>
                      <a:pt x="55" y="146"/>
                      <a:pt x="55" y="146"/>
                    </a:cubicBezTo>
                    <a:cubicBezTo>
                      <a:pt x="58" y="138"/>
                      <a:pt x="61" y="134"/>
                      <a:pt x="68" y="131"/>
                    </a:cubicBezTo>
                    <a:cubicBezTo>
                      <a:pt x="79" y="128"/>
                      <a:pt x="92" y="132"/>
                      <a:pt x="92" y="119"/>
                    </a:cubicBezTo>
                    <a:cubicBezTo>
                      <a:pt x="92" y="105"/>
                      <a:pt x="62" y="105"/>
                      <a:pt x="62" y="97"/>
                    </a:cubicBezTo>
                    <a:cubicBezTo>
                      <a:pt x="62" y="93"/>
                      <a:pt x="69" y="94"/>
                      <a:pt x="73" y="94"/>
                    </a:cubicBezTo>
                    <a:cubicBezTo>
                      <a:pt x="68" y="94"/>
                      <a:pt x="67" y="92"/>
                      <a:pt x="67" y="89"/>
                    </a:cubicBezTo>
                    <a:cubicBezTo>
                      <a:pt x="69" y="88"/>
                      <a:pt x="71" y="89"/>
                      <a:pt x="73" y="89"/>
                    </a:cubicBezTo>
                    <a:cubicBezTo>
                      <a:pt x="78" y="89"/>
                      <a:pt x="88" y="87"/>
                      <a:pt x="97" y="90"/>
                    </a:cubicBezTo>
                    <a:cubicBezTo>
                      <a:pt x="108" y="93"/>
                      <a:pt x="112" y="106"/>
                      <a:pt x="124" y="104"/>
                    </a:cubicBezTo>
                    <a:cubicBezTo>
                      <a:pt x="122" y="102"/>
                      <a:pt x="108" y="93"/>
                      <a:pt x="108" y="91"/>
                    </a:cubicBezTo>
                    <a:cubicBezTo>
                      <a:pt x="108" y="89"/>
                      <a:pt x="110" y="88"/>
                      <a:pt x="111" y="86"/>
                    </a:cubicBezTo>
                    <a:cubicBezTo>
                      <a:pt x="133" y="86"/>
                      <a:pt x="133" y="86"/>
                      <a:pt x="133" y="86"/>
                    </a:cubicBezTo>
                    <a:cubicBezTo>
                      <a:pt x="141" y="83"/>
                      <a:pt x="149" y="81"/>
                      <a:pt x="154" y="74"/>
                    </a:cubicBezTo>
                    <a:cubicBezTo>
                      <a:pt x="147" y="74"/>
                      <a:pt x="147" y="74"/>
                      <a:pt x="147" y="74"/>
                    </a:cubicBezTo>
                    <a:cubicBezTo>
                      <a:pt x="138" y="81"/>
                      <a:pt x="128" y="84"/>
                      <a:pt x="114" y="84"/>
                    </a:cubicBezTo>
                    <a:cubicBezTo>
                      <a:pt x="106" y="84"/>
                      <a:pt x="103" y="81"/>
                      <a:pt x="99" y="81"/>
                    </a:cubicBezTo>
                    <a:cubicBezTo>
                      <a:pt x="95" y="81"/>
                      <a:pt x="93" y="85"/>
                      <a:pt x="90" y="85"/>
                    </a:cubicBezTo>
                    <a:cubicBezTo>
                      <a:pt x="81" y="85"/>
                      <a:pt x="70" y="82"/>
                      <a:pt x="72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3" y="78"/>
                      <a:pt x="61" y="81"/>
                      <a:pt x="57" y="81"/>
                    </a:cubicBezTo>
                    <a:cubicBezTo>
                      <a:pt x="48" y="81"/>
                      <a:pt x="36" y="75"/>
                      <a:pt x="33" y="71"/>
                    </a:cubicBezTo>
                    <a:cubicBezTo>
                      <a:pt x="36" y="69"/>
                      <a:pt x="39" y="67"/>
                      <a:pt x="44" y="67"/>
                    </a:cubicBezTo>
                    <a:cubicBezTo>
                      <a:pt x="36" y="67"/>
                      <a:pt x="27" y="66"/>
                      <a:pt x="24" y="67"/>
                    </a:cubicBezTo>
                    <a:cubicBezTo>
                      <a:pt x="29" y="55"/>
                      <a:pt x="40" y="56"/>
                      <a:pt x="51" y="53"/>
                    </a:cubicBezTo>
                    <a:cubicBezTo>
                      <a:pt x="47" y="52"/>
                      <a:pt x="46" y="52"/>
                      <a:pt x="42" y="52"/>
                    </a:cubicBezTo>
                    <a:cubicBezTo>
                      <a:pt x="33" y="52"/>
                      <a:pt x="33" y="60"/>
                      <a:pt x="25" y="60"/>
                    </a:cubicBezTo>
                    <a:cubicBezTo>
                      <a:pt x="22" y="60"/>
                      <a:pt x="18" y="57"/>
                      <a:pt x="17" y="56"/>
                    </a:cubicBezTo>
                    <a:cubicBezTo>
                      <a:pt x="21" y="52"/>
                      <a:pt x="24" y="51"/>
                      <a:pt x="29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3" y="50"/>
                      <a:pt x="11" y="51"/>
                      <a:pt x="9" y="52"/>
                    </a:cubicBezTo>
                    <a:cubicBezTo>
                      <a:pt x="7" y="52"/>
                      <a:pt x="2" y="52"/>
                      <a:pt x="0" y="52"/>
                    </a:cubicBezTo>
                    <a:cubicBezTo>
                      <a:pt x="2" y="41"/>
                      <a:pt x="31" y="36"/>
                      <a:pt x="44" y="36"/>
                    </a:cubicBezTo>
                    <a:cubicBezTo>
                      <a:pt x="49" y="36"/>
                      <a:pt x="52" y="36"/>
                      <a:pt x="53" y="36"/>
                    </a:cubicBezTo>
                    <a:cubicBezTo>
                      <a:pt x="55" y="36"/>
                      <a:pt x="57" y="34"/>
                      <a:pt x="57" y="32"/>
                    </a:cubicBezTo>
                    <a:cubicBezTo>
                      <a:pt x="71" y="32"/>
                      <a:pt x="65" y="22"/>
                      <a:pt x="74" y="22"/>
                    </a:cubicBezTo>
                    <a:cubicBezTo>
                      <a:pt x="83" y="22"/>
                      <a:pt x="100" y="31"/>
                      <a:pt x="104" y="32"/>
                    </a:cubicBezTo>
                    <a:cubicBezTo>
                      <a:pt x="108" y="22"/>
                      <a:pt x="113" y="12"/>
                      <a:pt x="126" y="12"/>
                    </a:cubicBezTo>
                    <a:cubicBezTo>
                      <a:pt x="134" y="12"/>
                      <a:pt x="129" y="16"/>
                      <a:pt x="135" y="11"/>
                    </a:cubicBezTo>
                    <a:cubicBezTo>
                      <a:pt x="137" y="7"/>
                      <a:pt x="141" y="6"/>
                      <a:pt x="145" y="6"/>
                    </a:cubicBezTo>
                    <a:cubicBezTo>
                      <a:pt x="168" y="6"/>
                      <a:pt x="173" y="6"/>
                      <a:pt x="196" y="6"/>
                    </a:cubicBezTo>
                    <a:cubicBezTo>
                      <a:pt x="197" y="4"/>
                      <a:pt x="199" y="3"/>
                      <a:pt x="201" y="3"/>
                    </a:cubicBezTo>
                    <a:cubicBezTo>
                      <a:pt x="209" y="3"/>
                      <a:pt x="211" y="8"/>
                      <a:pt x="218" y="8"/>
                    </a:cubicBezTo>
                    <a:cubicBezTo>
                      <a:pt x="224" y="8"/>
                      <a:pt x="226" y="0"/>
                      <a:pt x="232" y="0"/>
                    </a:cubicBezTo>
                    <a:cubicBezTo>
                      <a:pt x="239" y="0"/>
                      <a:pt x="241" y="3"/>
                      <a:pt x="245" y="3"/>
                    </a:cubicBezTo>
                    <a:cubicBezTo>
                      <a:pt x="250" y="3"/>
                      <a:pt x="253" y="3"/>
                      <a:pt x="258" y="3"/>
                    </a:cubicBezTo>
                    <a:cubicBezTo>
                      <a:pt x="268" y="3"/>
                      <a:pt x="306" y="2"/>
                      <a:pt x="315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4" name="Google Shape;824;p247"/>
              <p:cNvSpPr/>
              <p:nvPr/>
            </p:nvSpPr>
            <p:spPr>
              <a:xfrm>
                <a:off x="2838834" y="1200132"/>
                <a:ext cx="1235671" cy="939389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75" extrusionOk="0">
                    <a:moveTo>
                      <a:pt x="255" y="403"/>
                    </a:moveTo>
                    <a:cubicBezTo>
                      <a:pt x="261" y="400"/>
                      <a:pt x="261" y="400"/>
                      <a:pt x="267" y="402"/>
                    </a:cubicBezTo>
                    <a:cubicBezTo>
                      <a:pt x="270" y="389"/>
                      <a:pt x="276" y="385"/>
                      <a:pt x="280" y="372"/>
                    </a:cubicBezTo>
                    <a:cubicBezTo>
                      <a:pt x="266" y="368"/>
                      <a:pt x="234" y="366"/>
                      <a:pt x="233" y="353"/>
                    </a:cubicBezTo>
                    <a:cubicBezTo>
                      <a:pt x="237" y="352"/>
                      <a:pt x="236" y="353"/>
                      <a:pt x="240" y="353"/>
                    </a:cubicBezTo>
                    <a:cubicBezTo>
                      <a:pt x="250" y="353"/>
                      <a:pt x="256" y="360"/>
                      <a:pt x="267" y="360"/>
                    </a:cubicBezTo>
                    <a:cubicBezTo>
                      <a:pt x="271" y="360"/>
                      <a:pt x="271" y="356"/>
                      <a:pt x="271" y="353"/>
                    </a:cubicBezTo>
                    <a:cubicBezTo>
                      <a:pt x="258" y="349"/>
                      <a:pt x="254" y="328"/>
                      <a:pt x="239" y="328"/>
                    </a:cubicBezTo>
                    <a:cubicBezTo>
                      <a:pt x="235" y="328"/>
                      <a:pt x="234" y="336"/>
                      <a:pt x="228" y="336"/>
                    </a:cubicBezTo>
                    <a:cubicBezTo>
                      <a:pt x="220" y="336"/>
                      <a:pt x="216" y="335"/>
                      <a:pt x="216" y="328"/>
                    </a:cubicBezTo>
                    <a:cubicBezTo>
                      <a:pt x="216" y="318"/>
                      <a:pt x="226" y="319"/>
                      <a:pt x="226" y="309"/>
                    </a:cubicBezTo>
                    <a:cubicBezTo>
                      <a:pt x="226" y="303"/>
                      <a:pt x="219" y="302"/>
                      <a:pt x="215" y="302"/>
                    </a:cubicBezTo>
                    <a:cubicBezTo>
                      <a:pt x="215" y="295"/>
                      <a:pt x="215" y="295"/>
                      <a:pt x="215" y="295"/>
                    </a:cubicBezTo>
                    <a:cubicBezTo>
                      <a:pt x="203" y="257"/>
                      <a:pt x="172" y="219"/>
                      <a:pt x="122" y="219"/>
                    </a:cubicBezTo>
                    <a:cubicBezTo>
                      <a:pt x="115" y="219"/>
                      <a:pt x="113" y="219"/>
                      <a:pt x="109" y="219"/>
                    </a:cubicBezTo>
                    <a:cubicBezTo>
                      <a:pt x="103" y="219"/>
                      <a:pt x="101" y="224"/>
                      <a:pt x="95" y="224"/>
                    </a:cubicBezTo>
                    <a:cubicBezTo>
                      <a:pt x="91" y="224"/>
                      <a:pt x="87" y="221"/>
                      <a:pt x="82" y="221"/>
                    </a:cubicBezTo>
                    <a:cubicBezTo>
                      <a:pt x="77" y="221"/>
                      <a:pt x="75" y="222"/>
                      <a:pt x="73" y="223"/>
                    </a:cubicBezTo>
                    <a:cubicBezTo>
                      <a:pt x="74" y="224"/>
                      <a:pt x="76" y="226"/>
                      <a:pt x="77" y="226"/>
                    </a:cubicBezTo>
                    <a:cubicBezTo>
                      <a:pt x="75" y="229"/>
                      <a:pt x="75" y="228"/>
                      <a:pt x="72" y="228"/>
                    </a:cubicBezTo>
                    <a:cubicBezTo>
                      <a:pt x="62" y="228"/>
                      <a:pt x="48" y="224"/>
                      <a:pt x="43" y="217"/>
                    </a:cubicBezTo>
                    <a:cubicBezTo>
                      <a:pt x="47" y="214"/>
                      <a:pt x="50" y="214"/>
                      <a:pt x="52" y="210"/>
                    </a:cubicBezTo>
                    <a:cubicBezTo>
                      <a:pt x="45" y="207"/>
                      <a:pt x="39" y="202"/>
                      <a:pt x="34" y="202"/>
                    </a:cubicBezTo>
                    <a:cubicBezTo>
                      <a:pt x="24" y="202"/>
                      <a:pt x="27" y="206"/>
                      <a:pt x="19" y="202"/>
                    </a:cubicBezTo>
                    <a:cubicBezTo>
                      <a:pt x="19" y="196"/>
                      <a:pt x="28" y="194"/>
                      <a:pt x="32" y="194"/>
                    </a:cubicBezTo>
                    <a:cubicBezTo>
                      <a:pt x="37" y="194"/>
                      <a:pt x="40" y="194"/>
                      <a:pt x="43" y="194"/>
                    </a:cubicBezTo>
                    <a:cubicBezTo>
                      <a:pt x="47" y="194"/>
                      <a:pt x="49" y="193"/>
                      <a:pt x="51" y="190"/>
                    </a:cubicBezTo>
                    <a:cubicBezTo>
                      <a:pt x="76" y="190"/>
                      <a:pt x="76" y="190"/>
                      <a:pt x="76" y="190"/>
                    </a:cubicBezTo>
                    <a:cubicBezTo>
                      <a:pt x="80" y="187"/>
                      <a:pt x="80" y="185"/>
                      <a:pt x="82" y="180"/>
                    </a:cubicBezTo>
                    <a:cubicBezTo>
                      <a:pt x="64" y="180"/>
                      <a:pt x="64" y="180"/>
                      <a:pt x="64" y="180"/>
                    </a:cubicBezTo>
                    <a:cubicBezTo>
                      <a:pt x="63" y="183"/>
                      <a:pt x="62" y="185"/>
                      <a:pt x="60" y="185"/>
                    </a:cubicBezTo>
                    <a:cubicBezTo>
                      <a:pt x="53" y="185"/>
                      <a:pt x="50" y="185"/>
                      <a:pt x="44" y="185"/>
                    </a:cubicBezTo>
                    <a:cubicBezTo>
                      <a:pt x="42" y="185"/>
                      <a:pt x="0" y="173"/>
                      <a:pt x="0" y="166"/>
                    </a:cubicBezTo>
                    <a:cubicBezTo>
                      <a:pt x="0" y="152"/>
                      <a:pt x="16" y="157"/>
                      <a:pt x="25" y="154"/>
                    </a:cubicBezTo>
                    <a:cubicBezTo>
                      <a:pt x="33" y="151"/>
                      <a:pt x="38" y="146"/>
                      <a:pt x="46" y="144"/>
                    </a:cubicBezTo>
                    <a:cubicBezTo>
                      <a:pt x="58" y="140"/>
                      <a:pt x="74" y="146"/>
                      <a:pt x="84" y="141"/>
                    </a:cubicBezTo>
                    <a:cubicBezTo>
                      <a:pt x="91" y="136"/>
                      <a:pt x="96" y="128"/>
                      <a:pt x="96" y="117"/>
                    </a:cubicBezTo>
                    <a:cubicBezTo>
                      <a:pt x="88" y="116"/>
                      <a:pt x="63" y="117"/>
                      <a:pt x="63" y="109"/>
                    </a:cubicBezTo>
                    <a:cubicBezTo>
                      <a:pt x="63" y="105"/>
                      <a:pt x="69" y="102"/>
                      <a:pt x="72" y="102"/>
                    </a:cubicBezTo>
                    <a:cubicBezTo>
                      <a:pt x="87" y="97"/>
                      <a:pt x="106" y="86"/>
                      <a:pt x="115" y="78"/>
                    </a:cubicBezTo>
                    <a:cubicBezTo>
                      <a:pt x="119" y="80"/>
                      <a:pt x="122" y="81"/>
                      <a:pt x="127" y="81"/>
                    </a:cubicBezTo>
                    <a:cubicBezTo>
                      <a:pt x="142" y="81"/>
                      <a:pt x="130" y="61"/>
                      <a:pt x="144" y="59"/>
                    </a:cubicBezTo>
                    <a:cubicBezTo>
                      <a:pt x="162" y="57"/>
                      <a:pt x="169" y="52"/>
                      <a:pt x="185" y="52"/>
                    </a:cubicBezTo>
                    <a:cubicBezTo>
                      <a:pt x="198" y="49"/>
                      <a:pt x="206" y="42"/>
                      <a:pt x="218" y="42"/>
                    </a:cubicBezTo>
                    <a:cubicBezTo>
                      <a:pt x="226" y="42"/>
                      <a:pt x="229" y="56"/>
                      <a:pt x="237" y="56"/>
                    </a:cubicBezTo>
                    <a:cubicBezTo>
                      <a:pt x="237" y="52"/>
                      <a:pt x="235" y="50"/>
                      <a:pt x="235" y="47"/>
                    </a:cubicBezTo>
                    <a:cubicBezTo>
                      <a:pt x="239" y="42"/>
                      <a:pt x="239" y="42"/>
                      <a:pt x="239" y="42"/>
                    </a:cubicBezTo>
                    <a:cubicBezTo>
                      <a:pt x="244" y="51"/>
                      <a:pt x="252" y="50"/>
                      <a:pt x="260" y="53"/>
                    </a:cubicBezTo>
                    <a:cubicBezTo>
                      <a:pt x="262" y="53"/>
                      <a:pt x="267" y="53"/>
                      <a:pt x="267" y="53"/>
                    </a:cubicBezTo>
                    <a:cubicBezTo>
                      <a:pt x="266" y="50"/>
                      <a:pt x="263" y="47"/>
                      <a:pt x="263" y="44"/>
                    </a:cubicBezTo>
                    <a:cubicBezTo>
                      <a:pt x="263" y="38"/>
                      <a:pt x="270" y="38"/>
                      <a:pt x="274" y="38"/>
                    </a:cubicBezTo>
                    <a:cubicBezTo>
                      <a:pt x="293" y="38"/>
                      <a:pt x="303" y="48"/>
                      <a:pt x="314" y="53"/>
                    </a:cubicBezTo>
                    <a:cubicBezTo>
                      <a:pt x="334" y="53"/>
                      <a:pt x="334" y="53"/>
                      <a:pt x="334" y="53"/>
                    </a:cubicBezTo>
                    <a:cubicBezTo>
                      <a:pt x="327" y="50"/>
                      <a:pt x="309" y="44"/>
                      <a:pt x="309" y="36"/>
                    </a:cubicBezTo>
                    <a:cubicBezTo>
                      <a:pt x="309" y="29"/>
                      <a:pt x="322" y="31"/>
                      <a:pt x="326" y="30"/>
                    </a:cubicBezTo>
                    <a:cubicBezTo>
                      <a:pt x="323" y="27"/>
                      <a:pt x="320" y="27"/>
                      <a:pt x="318" y="24"/>
                    </a:cubicBezTo>
                    <a:cubicBezTo>
                      <a:pt x="330" y="18"/>
                      <a:pt x="341" y="15"/>
                      <a:pt x="355" y="15"/>
                    </a:cubicBezTo>
                    <a:cubicBezTo>
                      <a:pt x="366" y="15"/>
                      <a:pt x="373" y="15"/>
                      <a:pt x="382" y="18"/>
                    </a:cubicBezTo>
                    <a:cubicBezTo>
                      <a:pt x="391" y="18"/>
                      <a:pt x="391" y="18"/>
                      <a:pt x="391" y="18"/>
                    </a:cubicBezTo>
                    <a:cubicBezTo>
                      <a:pt x="391" y="13"/>
                      <a:pt x="391" y="13"/>
                      <a:pt x="391" y="13"/>
                    </a:cubicBezTo>
                    <a:cubicBezTo>
                      <a:pt x="398" y="12"/>
                      <a:pt x="402" y="13"/>
                      <a:pt x="409" y="13"/>
                    </a:cubicBezTo>
                    <a:cubicBezTo>
                      <a:pt x="430" y="13"/>
                      <a:pt x="447" y="0"/>
                      <a:pt x="470" y="0"/>
                    </a:cubicBezTo>
                    <a:cubicBezTo>
                      <a:pt x="495" y="0"/>
                      <a:pt x="512" y="0"/>
                      <a:pt x="534" y="0"/>
                    </a:cubicBezTo>
                    <a:cubicBezTo>
                      <a:pt x="560" y="0"/>
                      <a:pt x="579" y="17"/>
                      <a:pt x="600" y="26"/>
                    </a:cubicBezTo>
                    <a:cubicBezTo>
                      <a:pt x="612" y="31"/>
                      <a:pt x="627" y="28"/>
                      <a:pt x="638" y="30"/>
                    </a:cubicBezTo>
                    <a:cubicBezTo>
                      <a:pt x="636" y="46"/>
                      <a:pt x="606" y="44"/>
                      <a:pt x="594" y="48"/>
                    </a:cubicBezTo>
                    <a:cubicBezTo>
                      <a:pt x="497" y="53"/>
                      <a:pt x="497" y="53"/>
                      <a:pt x="497" y="53"/>
                    </a:cubicBezTo>
                    <a:cubicBezTo>
                      <a:pt x="505" y="59"/>
                      <a:pt x="579" y="50"/>
                      <a:pt x="587" y="53"/>
                    </a:cubicBezTo>
                    <a:cubicBezTo>
                      <a:pt x="586" y="57"/>
                      <a:pt x="567" y="75"/>
                      <a:pt x="570" y="75"/>
                    </a:cubicBezTo>
                    <a:cubicBezTo>
                      <a:pt x="581" y="75"/>
                      <a:pt x="607" y="50"/>
                      <a:pt x="622" y="50"/>
                    </a:cubicBezTo>
                    <a:cubicBezTo>
                      <a:pt x="630" y="50"/>
                      <a:pt x="633" y="57"/>
                      <a:pt x="633" y="64"/>
                    </a:cubicBezTo>
                    <a:cubicBezTo>
                      <a:pt x="633" y="67"/>
                      <a:pt x="605" y="97"/>
                      <a:pt x="603" y="102"/>
                    </a:cubicBezTo>
                    <a:cubicBezTo>
                      <a:pt x="615" y="99"/>
                      <a:pt x="637" y="70"/>
                      <a:pt x="644" y="64"/>
                    </a:cubicBezTo>
                    <a:cubicBezTo>
                      <a:pt x="655" y="64"/>
                      <a:pt x="674" y="64"/>
                      <a:pt x="674" y="64"/>
                    </a:cubicBezTo>
                    <a:cubicBezTo>
                      <a:pt x="674" y="64"/>
                      <a:pt x="682" y="66"/>
                      <a:pt x="684" y="66"/>
                    </a:cubicBezTo>
                    <a:cubicBezTo>
                      <a:pt x="692" y="63"/>
                      <a:pt x="693" y="60"/>
                      <a:pt x="700" y="57"/>
                    </a:cubicBezTo>
                    <a:cubicBezTo>
                      <a:pt x="721" y="57"/>
                      <a:pt x="721" y="57"/>
                      <a:pt x="721" y="57"/>
                    </a:cubicBezTo>
                    <a:cubicBezTo>
                      <a:pt x="723" y="52"/>
                      <a:pt x="726" y="51"/>
                      <a:pt x="730" y="51"/>
                    </a:cubicBezTo>
                    <a:cubicBezTo>
                      <a:pt x="736" y="51"/>
                      <a:pt x="756" y="61"/>
                      <a:pt x="756" y="67"/>
                    </a:cubicBezTo>
                    <a:cubicBezTo>
                      <a:pt x="756" y="72"/>
                      <a:pt x="748" y="76"/>
                      <a:pt x="745" y="77"/>
                    </a:cubicBezTo>
                    <a:cubicBezTo>
                      <a:pt x="731" y="82"/>
                      <a:pt x="722" y="94"/>
                      <a:pt x="702" y="94"/>
                    </a:cubicBezTo>
                    <a:cubicBezTo>
                      <a:pt x="707" y="97"/>
                      <a:pt x="708" y="97"/>
                      <a:pt x="711" y="94"/>
                    </a:cubicBezTo>
                    <a:cubicBezTo>
                      <a:pt x="711" y="107"/>
                      <a:pt x="699" y="107"/>
                      <a:pt x="691" y="109"/>
                    </a:cubicBezTo>
                    <a:cubicBezTo>
                      <a:pt x="694" y="115"/>
                      <a:pt x="691" y="110"/>
                      <a:pt x="691" y="114"/>
                    </a:cubicBezTo>
                    <a:cubicBezTo>
                      <a:pt x="691" y="121"/>
                      <a:pt x="680" y="123"/>
                      <a:pt x="671" y="125"/>
                    </a:cubicBezTo>
                    <a:cubicBezTo>
                      <a:pt x="672" y="130"/>
                      <a:pt x="671" y="130"/>
                      <a:pt x="671" y="132"/>
                    </a:cubicBezTo>
                    <a:cubicBezTo>
                      <a:pt x="671" y="141"/>
                      <a:pt x="662" y="144"/>
                      <a:pt x="654" y="150"/>
                    </a:cubicBezTo>
                    <a:cubicBezTo>
                      <a:pt x="648" y="154"/>
                      <a:pt x="649" y="165"/>
                      <a:pt x="646" y="169"/>
                    </a:cubicBezTo>
                    <a:cubicBezTo>
                      <a:pt x="651" y="172"/>
                      <a:pt x="655" y="169"/>
                      <a:pt x="659" y="169"/>
                    </a:cubicBezTo>
                    <a:cubicBezTo>
                      <a:pt x="667" y="169"/>
                      <a:pt x="673" y="174"/>
                      <a:pt x="677" y="178"/>
                    </a:cubicBezTo>
                    <a:cubicBezTo>
                      <a:pt x="675" y="179"/>
                      <a:pt x="672" y="180"/>
                      <a:pt x="669" y="180"/>
                    </a:cubicBezTo>
                    <a:cubicBezTo>
                      <a:pt x="671" y="187"/>
                      <a:pt x="688" y="185"/>
                      <a:pt x="688" y="196"/>
                    </a:cubicBezTo>
                    <a:cubicBezTo>
                      <a:pt x="688" y="206"/>
                      <a:pt x="665" y="202"/>
                      <a:pt x="657" y="202"/>
                    </a:cubicBezTo>
                    <a:cubicBezTo>
                      <a:pt x="652" y="202"/>
                      <a:pt x="648" y="206"/>
                      <a:pt x="648" y="209"/>
                    </a:cubicBezTo>
                    <a:cubicBezTo>
                      <a:pt x="648" y="217"/>
                      <a:pt x="656" y="217"/>
                      <a:pt x="663" y="217"/>
                    </a:cubicBezTo>
                    <a:cubicBezTo>
                      <a:pt x="663" y="226"/>
                      <a:pt x="669" y="229"/>
                      <a:pt x="669" y="236"/>
                    </a:cubicBezTo>
                    <a:cubicBezTo>
                      <a:pt x="669" y="239"/>
                      <a:pt x="667" y="243"/>
                      <a:pt x="669" y="245"/>
                    </a:cubicBezTo>
                    <a:cubicBezTo>
                      <a:pt x="662" y="245"/>
                      <a:pt x="655" y="245"/>
                      <a:pt x="655" y="251"/>
                    </a:cubicBezTo>
                    <a:cubicBezTo>
                      <a:pt x="655" y="258"/>
                      <a:pt x="667" y="258"/>
                      <a:pt x="673" y="260"/>
                    </a:cubicBezTo>
                    <a:cubicBezTo>
                      <a:pt x="670" y="267"/>
                      <a:pt x="661" y="271"/>
                      <a:pt x="653" y="272"/>
                    </a:cubicBezTo>
                    <a:cubicBezTo>
                      <a:pt x="653" y="275"/>
                      <a:pt x="655" y="277"/>
                      <a:pt x="657" y="278"/>
                    </a:cubicBezTo>
                    <a:cubicBezTo>
                      <a:pt x="654" y="292"/>
                      <a:pt x="637" y="286"/>
                      <a:pt x="633" y="295"/>
                    </a:cubicBezTo>
                    <a:cubicBezTo>
                      <a:pt x="628" y="292"/>
                      <a:pt x="623" y="290"/>
                      <a:pt x="620" y="285"/>
                    </a:cubicBezTo>
                    <a:cubicBezTo>
                      <a:pt x="613" y="285"/>
                      <a:pt x="613" y="285"/>
                      <a:pt x="613" y="285"/>
                    </a:cubicBezTo>
                    <a:cubicBezTo>
                      <a:pt x="618" y="297"/>
                      <a:pt x="637" y="293"/>
                      <a:pt x="637" y="305"/>
                    </a:cubicBezTo>
                    <a:cubicBezTo>
                      <a:pt x="637" y="310"/>
                      <a:pt x="636" y="317"/>
                      <a:pt x="631" y="317"/>
                    </a:cubicBezTo>
                    <a:cubicBezTo>
                      <a:pt x="623" y="317"/>
                      <a:pt x="609" y="306"/>
                      <a:pt x="607" y="297"/>
                    </a:cubicBezTo>
                    <a:cubicBezTo>
                      <a:pt x="603" y="298"/>
                      <a:pt x="602" y="297"/>
                      <a:pt x="601" y="297"/>
                    </a:cubicBezTo>
                    <a:cubicBezTo>
                      <a:pt x="601" y="304"/>
                      <a:pt x="601" y="304"/>
                      <a:pt x="601" y="304"/>
                    </a:cubicBezTo>
                    <a:cubicBezTo>
                      <a:pt x="617" y="320"/>
                      <a:pt x="645" y="327"/>
                      <a:pt x="645" y="352"/>
                    </a:cubicBezTo>
                    <a:cubicBezTo>
                      <a:pt x="645" y="357"/>
                      <a:pt x="638" y="358"/>
                      <a:pt x="633" y="358"/>
                    </a:cubicBezTo>
                    <a:cubicBezTo>
                      <a:pt x="612" y="358"/>
                      <a:pt x="617" y="336"/>
                      <a:pt x="599" y="336"/>
                    </a:cubicBezTo>
                    <a:cubicBezTo>
                      <a:pt x="596" y="336"/>
                      <a:pt x="594" y="337"/>
                      <a:pt x="592" y="336"/>
                    </a:cubicBezTo>
                    <a:cubicBezTo>
                      <a:pt x="592" y="342"/>
                      <a:pt x="596" y="343"/>
                      <a:pt x="596" y="347"/>
                    </a:cubicBezTo>
                    <a:cubicBezTo>
                      <a:pt x="596" y="351"/>
                      <a:pt x="589" y="352"/>
                      <a:pt x="587" y="352"/>
                    </a:cubicBezTo>
                    <a:cubicBezTo>
                      <a:pt x="587" y="366"/>
                      <a:pt x="626" y="364"/>
                      <a:pt x="635" y="367"/>
                    </a:cubicBezTo>
                    <a:cubicBezTo>
                      <a:pt x="629" y="372"/>
                      <a:pt x="624" y="373"/>
                      <a:pt x="616" y="375"/>
                    </a:cubicBezTo>
                    <a:cubicBezTo>
                      <a:pt x="602" y="380"/>
                      <a:pt x="597" y="393"/>
                      <a:pt x="584" y="397"/>
                    </a:cubicBezTo>
                    <a:cubicBezTo>
                      <a:pt x="569" y="402"/>
                      <a:pt x="556" y="400"/>
                      <a:pt x="539" y="408"/>
                    </a:cubicBezTo>
                    <a:cubicBezTo>
                      <a:pt x="518" y="408"/>
                      <a:pt x="518" y="408"/>
                      <a:pt x="518" y="408"/>
                    </a:cubicBezTo>
                    <a:cubicBezTo>
                      <a:pt x="514" y="410"/>
                      <a:pt x="510" y="412"/>
                      <a:pt x="510" y="415"/>
                    </a:cubicBezTo>
                    <a:cubicBezTo>
                      <a:pt x="498" y="423"/>
                      <a:pt x="498" y="423"/>
                      <a:pt x="498" y="423"/>
                    </a:cubicBezTo>
                    <a:cubicBezTo>
                      <a:pt x="490" y="430"/>
                      <a:pt x="490" y="438"/>
                      <a:pt x="483" y="445"/>
                    </a:cubicBezTo>
                    <a:cubicBezTo>
                      <a:pt x="474" y="454"/>
                      <a:pt x="459" y="452"/>
                      <a:pt x="450" y="458"/>
                    </a:cubicBezTo>
                    <a:cubicBezTo>
                      <a:pt x="443" y="458"/>
                      <a:pt x="443" y="458"/>
                      <a:pt x="443" y="458"/>
                    </a:cubicBezTo>
                    <a:cubicBezTo>
                      <a:pt x="443" y="449"/>
                      <a:pt x="443" y="449"/>
                      <a:pt x="443" y="449"/>
                    </a:cubicBezTo>
                    <a:cubicBezTo>
                      <a:pt x="437" y="452"/>
                      <a:pt x="438" y="457"/>
                      <a:pt x="435" y="460"/>
                    </a:cubicBezTo>
                    <a:cubicBezTo>
                      <a:pt x="425" y="470"/>
                      <a:pt x="401" y="466"/>
                      <a:pt x="401" y="480"/>
                    </a:cubicBezTo>
                    <a:cubicBezTo>
                      <a:pt x="401" y="482"/>
                      <a:pt x="402" y="483"/>
                      <a:pt x="402" y="485"/>
                    </a:cubicBezTo>
                    <a:cubicBezTo>
                      <a:pt x="401" y="486"/>
                      <a:pt x="399" y="488"/>
                      <a:pt x="399" y="490"/>
                    </a:cubicBezTo>
                    <a:cubicBezTo>
                      <a:pt x="399" y="493"/>
                      <a:pt x="405" y="495"/>
                      <a:pt x="405" y="500"/>
                    </a:cubicBezTo>
                    <a:cubicBezTo>
                      <a:pt x="405" y="515"/>
                      <a:pt x="384" y="510"/>
                      <a:pt x="384" y="523"/>
                    </a:cubicBezTo>
                    <a:cubicBezTo>
                      <a:pt x="384" y="531"/>
                      <a:pt x="383" y="543"/>
                      <a:pt x="384" y="547"/>
                    </a:cubicBezTo>
                    <a:cubicBezTo>
                      <a:pt x="374" y="552"/>
                      <a:pt x="379" y="575"/>
                      <a:pt x="367" y="575"/>
                    </a:cubicBezTo>
                    <a:cubicBezTo>
                      <a:pt x="364" y="575"/>
                      <a:pt x="363" y="573"/>
                      <a:pt x="362" y="571"/>
                    </a:cubicBezTo>
                    <a:cubicBezTo>
                      <a:pt x="356" y="571"/>
                      <a:pt x="356" y="574"/>
                      <a:pt x="353" y="574"/>
                    </a:cubicBezTo>
                    <a:cubicBezTo>
                      <a:pt x="342" y="574"/>
                      <a:pt x="343" y="554"/>
                      <a:pt x="332" y="554"/>
                    </a:cubicBezTo>
                    <a:cubicBezTo>
                      <a:pt x="326" y="554"/>
                      <a:pt x="319" y="559"/>
                      <a:pt x="313" y="560"/>
                    </a:cubicBezTo>
                    <a:cubicBezTo>
                      <a:pt x="310" y="550"/>
                      <a:pt x="306" y="553"/>
                      <a:pt x="299" y="547"/>
                    </a:cubicBezTo>
                    <a:cubicBezTo>
                      <a:pt x="296" y="546"/>
                      <a:pt x="297" y="539"/>
                      <a:pt x="296" y="539"/>
                    </a:cubicBezTo>
                    <a:cubicBezTo>
                      <a:pt x="287" y="531"/>
                      <a:pt x="270" y="512"/>
                      <a:pt x="270" y="499"/>
                    </a:cubicBezTo>
                    <a:cubicBezTo>
                      <a:pt x="270" y="493"/>
                      <a:pt x="274" y="494"/>
                      <a:pt x="277" y="490"/>
                    </a:cubicBezTo>
                    <a:cubicBezTo>
                      <a:pt x="270" y="482"/>
                      <a:pt x="268" y="493"/>
                      <a:pt x="260" y="489"/>
                    </a:cubicBezTo>
                    <a:cubicBezTo>
                      <a:pt x="259" y="487"/>
                      <a:pt x="257" y="479"/>
                      <a:pt x="256" y="475"/>
                    </a:cubicBezTo>
                    <a:cubicBezTo>
                      <a:pt x="253" y="466"/>
                      <a:pt x="241" y="461"/>
                      <a:pt x="241" y="449"/>
                    </a:cubicBezTo>
                    <a:cubicBezTo>
                      <a:pt x="241" y="445"/>
                      <a:pt x="244" y="443"/>
                      <a:pt x="246" y="438"/>
                    </a:cubicBezTo>
                    <a:cubicBezTo>
                      <a:pt x="243" y="437"/>
                      <a:pt x="240" y="436"/>
                      <a:pt x="237" y="438"/>
                    </a:cubicBezTo>
                    <a:cubicBezTo>
                      <a:pt x="237" y="428"/>
                      <a:pt x="237" y="428"/>
                      <a:pt x="237" y="428"/>
                    </a:cubicBezTo>
                    <a:cubicBezTo>
                      <a:pt x="243" y="420"/>
                      <a:pt x="246" y="411"/>
                      <a:pt x="255" y="404"/>
                    </a:cubicBezTo>
                    <a:lnTo>
                      <a:pt x="255" y="40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5" name="Google Shape;825;p247"/>
              <p:cNvSpPr/>
              <p:nvPr/>
            </p:nvSpPr>
            <p:spPr>
              <a:xfrm>
                <a:off x="3207196" y="1792609"/>
                <a:ext cx="58470" cy="38979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9" y="24"/>
                    </a:moveTo>
                    <a:cubicBezTo>
                      <a:pt x="5" y="24"/>
                      <a:pt x="0" y="14"/>
                      <a:pt x="0" y="9"/>
                    </a:cubicBezTo>
                    <a:cubicBezTo>
                      <a:pt x="0" y="2"/>
                      <a:pt x="6" y="0"/>
                      <a:pt x="10" y="0"/>
                    </a:cubicBezTo>
                    <a:cubicBezTo>
                      <a:pt x="21" y="0"/>
                      <a:pt x="25" y="12"/>
                      <a:pt x="36" y="16"/>
                    </a:cubicBezTo>
                    <a:cubicBezTo>
                      <a:pt x="35" y="23"/>
                      <a:pt x="26" y="24"/>
                      <a:pt x="19" y="24"/>
                    </a:cubicBezTo>
                    <a:lnTo>
                      <a:pt x="9" y="2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6" name="Google Shape;826;p247"/>
              <p:cNvSpPr/>
              <p:nvPr/>
            </p:nvSpPr>
            <p:spPr>
              <a:xfrm>
                <a:off x="3943921" y="1589920"/>
                <a:ext cx="33134" cy="1948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6" y="12"/>
                    </a:moveTo>
                    <a:cubicBezTo>
                      <a:pt x="2" y="12"/>
                      <a:pt x="0" y="8"/>
                      <a:pt x="0" y="5"/>
                    </a:cubicBezTo>
                    <a:cubicBezTo>
                      <a:pt x="0" y="3"/>
                      <a:pt x="3" y="1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7"/>
                      <a:pt x="10" y="12"/>
                      <a:pt x="6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7" name="Google Shape;827;p247"/>
              <p:cNvSpPr/>
              <p:nvPr/>
            </p:nvSpPr>
            <p:spPr>
              <a:xfrm>
                <a:off x="3117542" y="2388985"/>
                <a:ext cx="134482" cy="130580"/>
              </a:xfrm>
              <a:custGeom>
                <a:avLst/>
                <a:gdLst/>
                <a:ahLst/>
                <a:cxnLst/>
                <a:rect l="l" t="t" r="r" b="b"/>
                <a:pathLst>
                  <a:path w="82" h="80" extrusionOk="0">
                    <a:moveTo>
                      <a:pt x="4" y="67"/>
                    </a:moveTo>
                    <a:cubicBezTo>
                      <a:pt x="2" y="67"/>
                      <a:pt x="0" y="64"/>
                      <a:pt x="0" y="62"/>
                    </a:cubicBezTo>
                    <a:cubicBezTo>
                      <a:pt x="0" y="61"/>
                      <a:pt x="8" y="55"/>
                      <a:pt x="8" y="54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49"/>
                    </a:cubicBezTo>
                    <a:cubicBezTo>
                      <a:pt x="17" y="43"/>
                      <a:pt x="21" y="23"/>
                      <a:pt x="28" y="13"/>
                    </a:cubicBezTo>
                    <a:cubicBezTo>
                      <a:pt x="32" y="7"/>
                      <a:pt x="34" y="0"/>
                      <a:pt x="41" y="0"/>
                    </a:cubicBezTo>
                    <a:cubicBezTo>
                      <a:pt x="43" y="0"/>
                      <a:pt x="44" y="3"/>
                      <a:pt x="44" y="4"/>
                    </a:cubicBezTo>
                    <a:cubicBezTo>
                      <a:pt x="44" y="14"/>
                      <a:pt x="35" y="19"/>
                      <a:pt x="32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30"/>
                      <a:pt x="36" y="27"/>
                      <a:pt x="39" y="27"/>
                    </a:cubicBezTo>
                    <a:cubicBezTo>
                      <a:pt x="42" y="27"/>
                      <a:pt x="44" y="28"/>
                      <a:pt x="46" y="29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8"/>
                      <a:pt x="52" y="38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2" y="37"/>
                      <a:pt x="68" y="37"/>
                      <a:pt x="70" y="36"/>
                    </a:cubicBezTo>
                    <a:cubicBezTo>
                      <a:pt x="70" y="40"/>
                      <a:pt x="69" y="44"/>
                      <a:pt x="69" y="51"/>
                    </a:cubicBezTo>
                    <a:cubicBezTo>
                      <a:pt x="70" y="50"/>
                      <a:pt x="73" y="49"/>
                      <a:pt x="74" y="49"/>
                    </a:cubicBezTo>
                    <a:cubicBezTo>
                      <a:pt x="74" y="53"/>
                      <a:pt x="70" y="54"/>
                      <a:pt x="70" y="56"/>
                    </a:cubicBezTo>
                    <a:cubicBezTo>
                      <a:pt x="70" y="58"/>
                      <a:pt x="73" y="60"/>
                      <a:pt x="73" y="63"/>
                    </a:cubicBezTo>
                    <a:cubicBezTo>
                      <a:pt x="77" y="63"/>
                      <a:pt x="76" y="62"/>
                      <a:pt x="79" y="60"/>
                    </a:cubicBezTo>
                    <a:cubicBezTo>
                      <a:pt x="79" y="66"/>
                      <a:pt x="82" y="65"/>
                      <a:pt x="82" y="70"/>
                    </a:cubicBezTo>
                    <a:cubicBezTo>
                      <a:pt x="82" y="75"/>
                      <a:pt x="79" y="80"/>
                      <a:pt x="75" y="80"/>
                    </a:cubicBezTo>
                    <a:cubicBezTo>
                      <a:pt x="72" y="80"/>
                      <a:pt x="71" y="77"/>
                      <a:pt x="71" y="75"/>
                    </a:cubicBezTo>
                    <a:cubicBezTo>
                      <a:pt x="69" y="75"/>
                      <a:pt x="69" y="74"/>
                      <a:pt x="67" y="74"/>
                    </a:cubicBezTo>
                    <a:cubicBezTo>
                      <a:pt x="64" y="74"/>
                      <a:pt x="66" y="66"/>
                      <a:pt x="63" y="62"/>
                    </a:cubicBezTo>
                    <a:cubicBezTo>
                      <a:pt x="59" y="67"/>
                      <a:pt x="55" y="74"/>
                      <a:pt x="50" y="74"/>
                    </a:cubicBezTo>
                    <a:cubicBezTo>
                      <a:pt x="49" y="74"/>
                      <a:pt x="47" y="75"/>
                      <a:pt x="47" y="74"/>
                    </a:cubicBezTo>
                    <a:cubicBezTo>
                      <a:pt x="47" y="70"/>
                      <a:pt x="51" y="70"/>
                      <a:pt x="52" y="67"/>
                    </a:cubicBezTo>
                    <a:cubicBezTo>
                      <a:pt x="48" y="67"/>
                      <a:pt x="42" y="70"/>
                      <a:pt x="40" y="65"/>
                    </a:cubicBezTo>
                    <a:cubicBezTo>
                      <a:pt x="37" y="66"/>
                      <a:pt x="34" y="67"/>
                      <a:pt x="31" y="67"/>
                    </a:cubicBezTo>
                    <a:cubicBezTo>
                      <a:pt x="25" y="67"/>
                      <a:pt x="23" y="64"/>
                      <a:pt x="18" y="64"/>
                    </a:cubicBezTo>
                    <a:cubicBezTo>
                      <a:pt x="11" y="64"/>
                      <a:pt x="9" y="67"/>
                      <a:pt x="4" y="6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8" name="Google Shape;828;p247"/>
              <p:cNvSpPr/>
              <p:nvPr/>
            </p:nvSpPr>
            <p:spPr>
              <a:xfrm>
                <a:off x="2649780" y="2348056"/>
                <a:ext cx="25338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5" h="8" extrusionOk="0">
                    <a:moveTo>
                      <a:pt x="0" y="0"/>
                    </a:moveTo>
                    <a:cubicBezTo>
                      <a:pt x="7" y="0"/>
                      <a:pt x="15" y="1"/>
                      <a:pt x="15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8" y="7"/>
                      <a:pt x="2" y="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29" name="Google Shape;829;p247"/>
              <p:cNvSpPr/>
              <p:nvPr/>
            </p:nvSpPr>
            <p:spPr>
              <a:xfrm>
                <a:off x="1696716" y="2416270"/>
                <a:ext cx="97450" cy="62366"/>
              </a:xfrm>
              <a:custGeom>
                <a:avLst/>
                <a:gdLst/>
                <a:ahLst/>
                <a:cxnLst/>
                <a:rect l="l" t="t" r="r" b="b"/>
                <a:pathLst>
                  <a:path w="59" h="38" extrusionOk="0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0"/>
                      <a:pt x="15" y="5"/>
                      <a:pt x="18" y="6"/>
                    </a:cubicBezTo>
                    <a:cubicBezTo>
                      <a:pt x="37" y="12"/>
                      <a:pt x="48" y="23"/>
                      <a:pt x="59" y="34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6" y="38"/>
                      <a:pt x="55" y="38"/>
                    </a:cubicBezTo>
                    <a:cubicBezTo>
                      <a:pt x="45" y="38"/>
                      <a:pt x="29" y="26"/>
                      <a:pt x="22" y="22"/>
                    </a:cubicBezTo>
                    <a:cubicBezTo>
                      <a:pt x="23" y="19"/>
                      <a:pt x="25" y="19"/>
                      <a:pt x="27" y="17"/>
                    </a:cubicBezTo>
                    <a:cubicBezTo>
                      <a:pt x="18" y="17"/>
                      <a:pt x="6" y="13"/>
                      <a:pt x="4" y="8"/>
                    </a:cubicBezTo>
                    <a:cubicBezTo>
                      <a:pt x="6" y="7"/>
                      <a:pt x="8" y="5"/>
                      <a:pt x="8" y="4"/>
                    </a:cubicBezTo>
                    <a:cubicBezTo>
                      <a:pt x="6" y="3"/>
                      <a:pt x="2" y="2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0" name="Google Shape;830;p247"/>
              <p:cNvSpPr/>
              <p:nvPr/>
            </p:nvSpPr>
            <p:spPr>
              <a:xfrm>
                <a:off x="1601214" y="2324669"/>
                <a:ext cx="35082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21" h="30" extrusionOk="0">
                    <a:moveTo>
                      <a:pt x="5" y="12"/>
                    </a:moveTo>
                    <a:cubicBezTo>
                      <a:pt x="3" y="12"/>
                      <a:pt x="2" y="6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6" y="3"/>
                      <a:pt x="10" y="3"/>
                    </a:cubicBezTo>
                    <a:cubicBezTo>
                      <a:pt x="10" y="4"/>
                      <a:pt x="5" y="8"/>
                      <a:pt x="7" y="8"/>
                    </a:cubicBezTo>
                    <a:cubicBezTo>
                      <a:pt x="10" y="8"/>
                      <a:pt x="12" y="5"/>
                      <a:pt x="13" y="3"/>
                    </a:cubicBezTo>
                    <a:cubicBezTo>
                      <a:pt x="14" y="5"/>
                      <a:pt x="13" y="8"/>
                      <a:pt x="13" y="12"/>
                    </a:cubicBezTo>
                    <a:cubicBezTo>
                      <a:pt x="13" y="15"/>
                      <a:pt x="15" y="15"/>
                      <a:pt x="15" y="18"/>
                    </a:cubicBezTo>
                    <a:cubicBezTo>
                      <a:pt x="15" y="19"/>
                      <a:pt x="13" y="20"/>
                      <a:pt x="13" y="22"/>
                    </a:cubicBezTo>
                    <a:cubicBezTo>
                      <a:pt x="13" y="24"/>
                      <a:pt x="21" y="30"/>
                      <a:pt x="17" y="30"/>
                    </a:cubicBezTo>
                    <a:cubicBezTo>
                      <a:pt x="13" y="30"/>
                      <a:pt x="10" y="26"/>
                      <a:pt x="10" y="22"/>
                    </a:cubicBezTo>
                    <a:cubicBezTo>
                      <a:pt x="10" y="19"/>
                      <a:pt x="12" y="18"/>
                      <a:pt x="12" y="17"/>
                    </a:cubicBezTo>
                    <a:cubicBezTo>
                      <a:pt x="9" y="16"/>
                      <a:pt x="8" y="12"/>
                      <a:pt x="5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1" name="Google Shape;831;p247"/>
              <p:cNvSpPr/>
              <p:nvPr/>
            </p:nvSpPr>
            <p:spPr>
              <a:xfrm>
                <a:off x="1160738" y="2215529"/>
                <a:ext cx="42878" cy="29235"/>
              </a:xfrm>
              <a:custGeom>
                <a:avLst/>
                <a:gdLst/>
                <a:ahLst/>
                <a:cxnLst/>
                <a:rect l="l" t="t" r="r" b="b"/>
                <a:pathLst>
                  <a:path w="27" h="18" extrusionOk="0">
                    <a:moveTo>
                      <a:pt x="21" y="0"/>
                    </a:moveTo>
                    <a:cubicBezTo>
                      <a:pt x="25" y="0"/>
                      <a:pt x="25" y="0"/>
                      <a:pt x="27" y="0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9" y="10"/>
                      <a:pt x="16" y="13"/>
                      <a:pt x="10" y="18"/>
                    </a:cubicBezTo>
                    <a:cubicBezTo>
                      <a:pt x="6" y="15"/>
                      <a:pt x="3" y="15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5"/>
                      <a:pt x="14" y="0"/>
                      <a:pt x="2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2" name="Google Shape;832;p247"/>
              <p:cNvSpPr/>
              <p:nvPr/>
            </p:nvSpPr>
            <p:spPr>
              <a:xfrm>
                <a:off x="3012295" y="2431861"/>
                <a:ext cx="52624" cy="27285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26" y="17"/>
                    </a:moveTo>
                    <a:cubicBezTo>
                      <a:pt x="29" y="17"/>
                      <a:pt x="30" y="16"/>
                      <a:pt x="32" y="14"/>
                    </a:cubicBezTo>
                    <a:cubicBezTo>
                      <a:pt x="22" y="9"/>
                      <a:pt x="14" y="0"/>
                      <a:pt x="0" y="3"/>
                    </a:cubicBezTo>
                    <a:cubicBezTo>
                      <a:pt x="6" y="7"/>
                      <a:pt x="18" y="17"/>
                      <a:pt x="26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3" name="Google Shape;833;p247"/>
              <p:cNvSpPr/>
              <p:nvPr/>
            </p:nvSpPr>
            <p:spPr>
              <a:xfrm>
                <a:off x="3016193" y="2513717"/>
                <a:ext cx="38980" cy="2533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5" extrusionOk="0">
                    <a:moveTo>
                      <a:pt x="1" y="0"/>
                    </a:moveTo>
                    <a:cubicBezTo>
                      <a:pt x="4" y="4"/>
                      <a:pt x="7" y="6"/>
                      <a:pt x="11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9"/>
                      <a:pt x="24" y="10"/>
                    </a:cubicBezTo>
                    <a:cubicBezTo>
                      <a:pt x="24" y="12"/>
                      <a:pt x="20" y="15"/>
                      <a:pt x="19" y="15"/>
                    </a:cubicBezTo>
                    <a:cubicBezTo>
                      <a:pt x="16" y="15"/>
                      <a:pt x="0" y="6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4" name="Google Shape;834;p247"/>
              <p:cNvSpPr/>
              <p:nvPr/>
            </p:nvSpPr>
            <p:spPr>
              <a:xfrm>
                <a:off x="3074664" y="2513717"/>
                <a:ext cx="27286" cy="331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17" y="12"/>
                    </a:moveTo>
                    <a:cubicBezTo>
                      <a:pt x="17" y="12"/>
                      <a:pt x="17" y="14"/>
                      <a:pt x="17" y="15"/>
                    </a:cubicBezTo>
                    <a:cubicBezTo>
                      <a:pt x="17" y="18"/>
                      <a:pt x="12" y="20"/>
                      <a:pt x="7" y="20"/>
                    </a:cubicBezTo>
                    <a:cubicBezTo>
                      <a:pt x="3" y="20"/>
                      <a:pt x="0" y="18"/>
                      <a:pt x="0" y="15"/>
                    </a:cubicBezTo>
                    <a:cubicBezTo>
                      <a:pt x="0" y="13"/>
                      <a:pt x="6" y="2"/>
                      <a:pt x="10" y="0"/>
                    </a:cubicBezTo>
                    <a:cubicBezTo>
                      <a:pt x="11" y="2"/>
                      <a:pt x="14" y="3"/>
                      <a:pt x="14" y="5"/>
                    </a:cubicBezTo>
                    <a:cubicBezTo>
                      <a:pt x="14" y="9"/>
                      <a:pt x="7" y="12"/>
                      <a:pt x="17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35" name="Google Shape;835;p247"/>
              <p:cNvSpPr/>
              <p:nvPr/>
            </p:nvSpPr>
            <p:spPr>
              <a:xfrm>
                <a:off x="903469" y="2137571"/>
                <a:ext cx="33134" cy="15592"/>
              </a:xfrm>
              <a:custGeom>
                <a:avLst/>
                <a:gdLst/>
                <a:ahLst/>
                <a:cxnLst/>
                <a:rect l="l" t="t" r="r" b="b"/>
                <a:pathLst>
                  <a:path w="20" h="9" extrusionOk="0">
                    <a:moveTo>
                      <a:pt x="6" y="4"/>
                    </a:moveTo>
                    <a:cubicBezTo>
                      <a:pt x="8" y="0"/>
                      <a:pt x="10" y="1"/>
                      <a:pt x="13" y="1"/>
                    </a:cubicBezTo>
                    <a:cubicBezTo>
                      <a:pt x="18" y="1"/>
                      <a:pt x="19" y="4"/>
                      <a:pt x="2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1" y="6"/>
                      <a:pt x="0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836" name="Google Shape;836;p247"/>
            <p:cNvGrpSpPr/>
            <p:nvPr/>
          </p:nvGrpSpPr>
          <p:grpSpPr>
            <a:xfrm>
              <a:off x="4108191" y="1434241"/>
              <a:ext cx="843905" cy="1418862"/>
              <a:chOff x="4219575" y="1089025"/>
              <a:chExt cx="687388" cy="1155701"/>
            </a:xfrm>
          </p:grpSpPr>
          <p:sp>
            <p:nvSpPr>
              <p:cNvPr id="837" name="Google Shape;837;p247"/>
              <p:cNvSpPr/>
              <p:nvPr/>
            </p:nvSpPr>
            <p:spPr>
              <a:xfrm>
                <a:off x="4568825" y="1816100"/>
                <a:ext cx="26988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0" h="30" extrusionOk="0">
                    <a:moveTo>
                      <a:pt x="3" y="27"/>
                    </a:moveTo>
                    <a:cubicBezTo>
                      <a:pt x="6" y="26"/>
                      <a:pt x="9" y="23"/>
                      <a:pt x="9" y="21"/>
                    </a:cubicBezTo>
                    <a:cubicBezTo>
                      <a:pt x="5" y="20"/>
                      <a:pt x="0" y="16"/>
                      <a:pt x="0" y="14"/>
                    </a:cubicBezTo>
                    <a:cubicBezTo>
                      <a:pt x="0" y="12"/>
                      <a:pt x="5" y="0"/>
                      <a:pt x="9" y="0"/>
                    </a:cubicBezTo>
                    <a:cubicBezTo>
                      <a:pt x="17" y="0"/>
                      <a:pt x="18" y="4"/>
                      <a:pt x="20" y="12"/>
                    </a:cubicBezTo>
                    <a:cubicBezTo>
                      <a:pt x="12" y="14"/>
                      <a:pt x="16" y="30"/>
                      <a:pt x="6" y="30"/>
                    </a:cubicBezTo>
                    <a:cubicBezTo>
                      <a:pt x="3" y="30"/>
                      <a:pt x="1" y="27"/>
                      <a:pt x="0" y="27"/>
                    </a:cubicBezTo>
                    <a:cubicBezTo>
                      <a:pt x="1" y="26"/>
                      <a:pt x="2" y="25"/>
                      <a:pt x="2" y="25"/>
                    </a:cubicBezTo>
                    <a:lnTo>
                      <a:pt x="3" y="2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838" name="Google Shape;838;p247"/>
              <p:cNvGrpSpPr/>
              <p:nvPr/>
            </p:nvGrpSpPr>
            <p:grpSpPr>
              <a:xfrm>
                <a:off x="4219575" y="1089025"/>
                <a:ext cx="687388" cy="1155701"/>
                <a:chOff x="4219575" y="1089025"/>
                <a:chExt cx="687388" cy="1155701"/>
              </a:xfrm>
            </p:grpSpPr>
            <p:sp>
              <p:nvSpPr>
                <p:cNvPr id="839" name="Google Shape;839;p247"/>
                <p:cNvSpPr/>
                <p:nvPr/>
              </p:nvSpPr>
              <p:spPr>
                <a:xfrm>
                  <a:off x="4230688" y="1782763"/>
                  <a:ext cx="646113" cy="4619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" h="347" extrusionOk="0">
                      <a:moveTo>
                        <a:pt x="476" y="216"/>
                      </a:moveTo>
                      <a:cubicBezTo>
                        <a:pt x="474" y="223"/>
                        <a:pt x="475" y="219"/>
                        <a:pt x="473" y="222"/>
                      </a:cubicBezTo>
                      <a:cubicBezTo>
                        <a:pt x="473" y="233"/>
                        <a:pt x="473" y="233"/>
                        <a:pt x="473" y="233"/>
                      </a:cubicBezTo>
                      <a:cubicBezTo>
                        <a:pt x="469" y="238"/>
                        <a:pt x="461" y="246"/>
                        <a:pt x="461" y="253"/>
                      </a:cubicBezTo>
                      <a:cubicBezTo>
                        <a:pt x="461" y="261"/>
                        <a:pt x="473" y="268"/>
                        <a:pt x="476" y="272"/>
                      </a:cubicBezTo>
                      <a:cubicBezTo>
                        <a:pt x="474" y="273"/>
                        <a:pt x="472" y="273"/>
                        <a:pt x="470" y="273"/>
                      </a:cubicBezTo>
                      <a:cubicBezTo>
                        <a:pt x="466" y="275"/>
                        <a:pt x="463" y="273"/>
                        <a:pt x="459" y="275"/>
                      </a:cubicBezTo>
                      <a:cubicBezTo>
                        <a:pt x="453" y="277"/>
                        <a:pt x="452" y="283"/>
                        <a:pt x="446" y="283"/>
                      </a:cubicBezTo>
                      <a:cubicBezTo>
                        <a:pt x="439" y="283"/>
                        <a:pt x="435" y="274"/>
                        <a:pt x="427" y="274"/>
                      </a:cubicBezTo>
                      <a:cubicBezTo>
                        <a:pt x="420" y="274"/>
                        <a:pt x="419" y="278"/>
                        <a:pt x="413" y="280"/>
                      </a:cubicBezTo>
                      <a:cubicBezTo>
                        <a:pt x="414" y="284"/>
                        <a:pt x="414" y="286"/>
                        <a:pt x="413" y="290"/>
                      </a:cubicBezTo>
                      <a:cubicBezTo>
                        <a:pt x="406" y="290"/>
                        <a:pt x="405" y="283"/>
                        <a:pt x="401" y="283"/>
                      </a:cubicBezTo>
                      <a:cubicBezTo>
                        <a:pt x="399" y="283"/>
                        <a:pt x="397" y="286"/>
                        <a:pt x="397" y="288"/>
                      </a:cubicBezTo>
                      <a:cubicBezTo>
                        <a:pt x="405" y="298"/>
                        <a:pt x="405" y="298"/>
                        <a:pt x="405" y="298"/>
                      </a:cubicBezTo>
                      <a:cubicBezTo>
                        <a:pt x="405" y="300"/>
                        <a:pt x="403" y="302"/>
                        <a:pt x="403" y="303"/>
                      </a:cubicBezTo>
                      <a:cubicBezTo>
                        <a:pt x="403" y="304"/>
                        <a:pt x="415" y="315"/>
                        <a:pt x="419" y="315"/>
                      </a:cubicBezTo>
                      <a:cubicBezTo>
                        <a:pt x="419" y="317"/>
                        <a:pt x="420" y="318"/>
                        <a:pt x="420" y="319"/>
                      </a:cubicBezTo>
                      <a:cubicBezTo>
                        <a:pt x="418" y="321"/>
                        <a:pt x="414" y="319"/>
                        <a:pt x="413" y="322"/>
                      </a:cubicBezTo>
                      <a:cubicBezTo>
                        <a:pt x="412" y="322"/>
                        <a:pt x="412" y="322"/>
                        <a:pt x="412" y="322"/>
                      </a:cubicBezTo>
                      <a:cubicBezTo>
                        <a:pt x="407" y="321"/>
                        <a:pt x="403" y="317"/>
                        <a:pt x="401" y="315"/>
                      </a:cubicBezTo>
                      <a:cubicBezTo>
                        <a:pt x="401" y="319"/>
                        <a:pt x="401" y="319"/>
                        <a:pt x="401" y="319"/>
                      </a:cubicBezTo>
                      <a:cubicBezTo>
                        <a:pt x="402" y="321"/>
                        <a:pt x="403" y="323"/>
                        <a:pt x="403" y="326"/>
                      </a:cubicBezTo>
                      <a:cubicBezTo>
                        <a:pt x="403" y="329"/>
                        <a:pt x="399" y="334"/>
                        <a:pt x="403" y="336"/>
                      </a:cubicBezTo>
                      <a:cubicBezTo>
                        <a:pt x="401" y="336"/>
                        <a:pt x="397" y="336"/>
                        <a:pt x="397" y="336"/>
                      </a:cubicBezTo>
                      <a:cubicBezTo>
                        <a:pt x="390" y="336"/>
                        <a:pt x="384" y="329"/>
                        <a:pt x="384" y="322"/>
                      </a:cubicBezTo>
                      <a:cubicBezTo>
                        <a:pt x="384" y="319"/>
                        <a:pt x="388" y="317"/>
                        <a:pt x="390" y="315"/>
                      </a:cubicBezTo>
                      <a:cubicBezTo>
                        <a:pt x="387" y="315"/>
                        <a:pt x="385" y="315"/>
                        <a:pt x="382" y="315"/>
                      </a:cubicBezTo>
                      <a:cubicBezTo>
                        <a:pt x="380" y="315"/>
                        <a:pt x="379" y="311"/>
                        <a:pt x="379" y="310"/>
                      </a:cubicBezTo>
                      <a:cubicBezTo>
                        <a:pt x="378" y="304"/>
                        <a:pt x="374" y="300"/>
                        <a:pt x="370" y="296"/>
                      </a:cubicBezTo>
                      <a:cubicBezTo>
                        <a:pt x="365" y="291"/>
                        <a:pt x="358" y="287"/>
                        <a:pt x="358" y="278"/>
                      </a:cubicBezTo>
                      <a:cubicBezTo>
                        <a:pt x="358" y="272"/>
                        <a:pt x="358" y="270"/>
                        <a:pt x="358" y="266"/>
                      </a:cubicBezTo>
                      <a:cubicBezTo>
                        <a:pt x="358" y="260"/>
                        <a:pt x="348" y="251"/>
                        <a:pt x="342" y="248"/>
                      </a:cubicBezTo>
                      <a:cubicBezTo>
                        <a:pt x="336" y="245"/>
                        <a:pt x="329" y="244"/>
                        <a:pt x="329" y="238"/>
                      </a:cubicBezTo>
                      <a:cubicBezTo>
                        <a:pt x="326" y="238"/>
                        <a:pt x="325" y="238"/>
                        <a:pt x="323" y="238"/>
                      </a:cubicBezTo>
                      <a:cubicBezTo>
                        <a:pt x="313" y="238"/>
                        <a:pt x="302" y="223"/>
                        <a:pt x="302" y="213"/>
                      </a:cubicBezTo>
                      <a:cubicBezTo>
                        <a:pt x="297" y="213"/>
                        <a:pt x="293" y="213"/>
                        <a:pt x="289" y="213"/>
                      </a:cubicBezTo>
                      <a:cubicBezTo>
                        <a:pt x="283" y="213"/>
                        <a:pt x="285" y="204"/>
                        <a:pt x="283" y="201"/>
                      </a:cubicBezTo>
                      <a:cubicBezTo>
                        <a:pt x="278" y="204"/>
                        <a:pt x="268" y="204"/>
                        <a:pt x="268" y="209"/>
                      </a:cubicBezTo>
                      <a:cubicBezTo>
                        <a:pt x="268" y="210"/>
                        <a:pt x="270" y="212"/>
                        <a:pt x="270" y="212"/>
                      </a:cubicBezTo>
                      <a:cubicBezTo>
                        <a:pt x="270" y="214"/>
                        <a:pt x="269" y="217"/>
                        <a:pt x="269" y="220"/>
                      </a:cubicBezTo>
                      <a:cubicBezTo>
                        <a:pt x="269" y="226"/>
                        <a:pt x="273" y="229"/>
                        <a:pt x="278" y="231"/>
                      </a:cubicBezTo>
                      <a:cubicBezTo>
                        <a:pt x="285" y="233"/>
                        <a:pt x="288" y="240"/>
                        <a:pt x="289" y="244"/>
                      </a:cubicBezTo>
                      <a:cubicBezTo>
                        <a:pt x="291" y="250"/>
                        <a:pt x="294" y="257"/>
                        <a:pt x="298" y="259"/>
                      </a:cubicBezTo>
                      <a:cubicBezTo>
                        <a:pt x="304" y="262"/>
                        <a:pt x="309" y="260"/>
                        <a:pt x="315" y="260"/>
                      </a:cubicBezTo>
                      <a:cubicBezTo>
                        <a:pt x="315" y="261"/>
                        <a:pt x="315" y="263"/>
                        <a:pt x="315" y="264"/>
                      </a:cubicBezTo>
                      <a:cubicBezTo>
                        <a:pt x="313" y="269"/>
                        <a:pt x="323" y="271"/>
                        <a:pt x="326" y="272"/>
                      </a:cubicBezTo>
                      <a:cubicBezTo>
                        <a:pt x="335" y="277"/>
                        <a:pt x="345" y="280"/>
                        <a:pt x="344" y="290"/>
                      </a:cubicBezTo>
                      <a:cubicBezTo>
                        <a:pt x="340" y="289"/>
                        <a:pt x="337" y="283"/>
                        <a:pt x="330" y="283"/>
                      </a:cubicBezTo>
                      <a:cubicBezTo>
                        <a:pt x="325" y="283"/>
                        <a:pt x="320" y="286"/>
                        <a:pt x="320" y="290"/>
                      </a:cubicBezTo>
                      <a:cubicBezTo>
                        <a:pt x="320" y="296"/>
                        <a:pt x="328" y="297"/>
                        <a:pt x="328" y="303"/>
                      </a:cubicBezTo>
                      <a:cubicBezTo>
                        <a:pt x="328" y="305"/>
                        <a:pt x="323" y="305"/>
                        <a:pt x="323" y="305"/>
                      </a:cubicBezTo>
                      <a:cubicBezTo>
                        <a:pt x="319" y="309"/>
                        <a:pt x="319" y="318"/>
                        <a:pt x="313" y="318"/>
                      </a:cubicBezTo>
                      <a:cubicBezTo>
                        <a:pt x="310" y="318"/>
                        <a:pt x="308" y="317"/>
                        <a:pt x="308" y="315"/>
                      </a:cubicBezTo>
                      <a:cubicBezTo>
                        <a:pt x="314" y="315"/>
                        <a:pt x="316" y="309"/>
                        <a:pt x="316" y="303"/>
                      </a:cubicBezTo>
                      <a:cubicBezTo>
                        <a:pt x="316" y="297"/>
                        <a:pt x="312" y="295"/>
                        <a:pt x="311" y="291"/>
                      </a:cubicBezTo>
                      <a:cubicBezTo>
                        <a:pt x="310" y="291"/>
                        <a:pt x="300" y="281"/>
                        <a:pt x="299" y="278"/>
                      </a:cubicBezTo>
                      <a:cubicBezTo>
                        <a:pt x="297" y="278"/>
                        <a:pt x="291" y="276"/>
                        <a:pt x="291" y="273"/>
                      </a:cubicBezTo>
                      <a:cubicBezTo>
                        <a:pt x="277" y="270"/>
                        <a:pt x="274" y="266"/>
                        <a:pt x="266" y="259"/>
                      </a:cubicBezTo>
                      <a:cubicBezTo>
                        <a:pt x="263" y="256"/>
                        <a:pt x="257" y="254"/>
                        <a:pt x="256" y="251"/>
                      </a:cubicBezTo>
                      <a:cubicBezTo>
                        <a:pt x="248" y="241"/>
                        <a:pt x="245" y="223"/>
                        <a:pt x="229" y="223"/>
                      </a:cubicBezTo>
                      <a:cubicBezTo>
                        <a:pt x="221" y="223"/>
                        <a:pt x="220" y="228"/>
                        <a:pt x="216" y="230"/>
                      </a:cubicBezTo>
                      <a:cubicBezTo>
                        <a:pt x="208" y="234"/>
                        <a:pt x="202" y="242"/>
                        <a:pt x="192" y="242"/>
                      </a:cubicBezTo>
                      <a:cubicBezTo>
                        <a:pt x="183" y="242"/>
                        <a:pt x="177" y="237"/>
                        <a:pt x="168" y="237"/>
                      </a:cubicBezTo>
                      <a:cubicBezTo>
                        <a:pt x="161" y="237"/>
                        <a:pt x="154" y="242"/>
                        <a:pt x="154" y="248"/>
                      </a:cubicBezTo>
                      <a:cubicBezTo>
                        <a:pt x="157" y="258"/>
                        <a:pt x="157" y="258"/>
                        <a:pt x="157" y="258"/>
                      </a:cubicBezTo>
                      <a:cubicBezTo>
                        <a:pt x="154" y="267"/>
                        <a:pt x="144" y="270"/>
                        <a:pt x="135" y="272"/>
                      </a:cubicBezTo>
                      <a:cubicBezTo>
                        <a:pt x="127" y="274"/>
                        <a:pt x="114" y="292"/>
                        <a:pt x="114" y="302"/>
                      </a:cubicBezTo>
                      <a:cubicBezTo>
                        <a:pt x="114" y="305"/>
                        <a:pt x="117" y="306"/>
                        <a:pt x="119" y="307"/>
                      </a:cubicBezTo>
                      <a:cubicBezTo>
                        <a:pt x="113" y="316"/>
                        <a:pt x="110" y="321"/>
                        <a:pt x="101" y="326"/>
                      </a:cubicBezTo>
                      <a:cubicBezTo>
                        <a:pt x="96" y="328"/>
                        <a:pt x="95" y="340"/>
                        <a:pt x="86" y="337"/>
                      </a:cubicBezTo>
                      <a:cubicBezTo>
                        <a:pt x="86" y="337"/>
                        <a:pt x="86" y="337"/>
                        <a:pt x="86" y="337"/>
                      </a:cubicBezTo>
                      <a:cubicBezTo>
                        <a:pt x="82" y="336"/>
                        <a:pt x="75" y="338"/>
                        <a:pt x="72" y="338"/>
                      </a:cubicBezTo>
                      <a:cubicBezTo>
                        <a:pt x="62" y="338"/>
                        <a:pt x="56" y="347"/>
                        <a:pt x="46" y="347"/>
                      </a:cubicBezTo>
                      <a:cubicBezTo>
                        <a:pt x="40" y="347"/>
                        <a:pt x="39" y="331"/>
                        <a:pt x="29" y="331"/>
                      </a:cubicBezTo>
                      <a:cubicBezTo>
                        <a:pt x="22" y="331"/>
                        <a:pt x="17" y="334"/>
                        <a:pt x="10" y="334"/>
                      </a:cubicBezTo>
                      <a:cubicBezTo>
                        <a:pt x="8" y="334"/>
                        <a:pt x="7" y="332"/>
                        <a:pt x="7" y="330"/>
                      </a:cubicBezTo>
                      <a:cubicBezTo>
                        <a:pt x="7" y="321"/>
                        <a:pt x="7" y="318"/>
                        <a:pt x="7" y="313"/>
                      </a:cubicBezTo>
                      <a:cubicBezTo>
                        <a:pt x="3" y="313"/>
                        <a:pt x="0" y="310"/>
                        <a:pt x="0" y="306"/>
                      </a:cubicBezTo>
                      <a:cubicBezTo>
                        <a:pt x="0" y="301"/>
                        <a:pt x="4" y="299"/>
                        <a:pt x="4" y="296"/>
                      </a:cubicBezTo>
                      <a:cubicBezTo>
                        <a:pt x="4" y="285"/>
                        <a:pt x="8" y="274"/>
                        <a:pt x="8" y="262"/>
                      </a:cubicBezTo>
                      <a:cubicBezTo>
                        <a:pt x="8" y="256"/>
                        <a:pt x="4" y="250"/>
                        <a:pt x="4" y="246"/>
                      </a:cubicBezTo>
                      <a:cubicBezTo>
                        <a:pt x="4" y="243"/>
                        <a:pt x="19" y="234"/>
                        <a:pt x="21" y="234"/>
                      </a:cubicBezTo>
                      <a:cubicBezTo>
                        <a:pt x="23" y="234"/>
                        <a:pt x="25" y="236"/>
                        <a:pt x="28" y="235"/>
                      </a:cubicBezTo>
                      <a:cubicBezTo>
                        <a:pt x="48" y="235"/>
                        <a:pt x="48" y="235"/>
                        <a:pt x="48" y="235"/>
                      </a:cubicBezTo>
                      <a:cubicBezTo>
                        <a:pt x="49" y="237"/>
                        <a:pt x="53" y="238"/>
                        <a:pt x="55" y="238"/>
                      </a:cubicBezTo>
                      <a:cubicBezTo>
                        <a:pt x="76" y="238"/>
                        <a:pt x="76" y="238"/>
                        <a:pt x="76" y="238"/>
                      </a:cubicBezTo>
                      <a:cubicBezTo>
                        <a:pt x="82" y="237"/>
                        <a:pt x="84" y="240"/>
                        <a:pt x="89" y="240"/>
                      </a:cubicBezTo>
                      <a:cubicBezTo>
                        <a:pt x="92" y="240"/>
                        <a:pt x="98" y="238"/>
                        <a:pt x="100" y="238"/>
                      </a:cubicBezTo>
                      <a:cubicBezTo>
                        <a:pt x="100" y="229"/>
                        <a:pt x="105" y="226"/>
                        <a:pt x="105" y="218"/>
                      </a:cubicBezTo>
                      <a:cubicBezTo>
                        <a:pt x="105" y="216"/>
                        <a:pt x="105" y="208"/>
                        <a:pt x="105" y="206"/>
                      </a:cubicBezTo>
                      <a:cubicBezTo>
                        <a:pt x="104" y="206"/>
                        <a:pt x="104" y="206"/>
                        <a:pt x="104" y="206"/>
                      </a:cubicBezTo>
                      <a:cubicBezTo>
                        <a:pt x="105" y="205"/>
                        <a:pt x="106" y="201"/>
                        <a:pt x="106" y="200"/>
                      </a:cubicBezTo>
                      <a:cubicBezTo>
                        <a:pt x="106" y="196"/>
                        <a:pt x="103" y="197"/>
                        <a:pt x="103" y="193"/>
                      </a:cubicBezTo>
                      <a:cubicBezTo>
                        <a:pt x="94" y="193"/>
                        <a:pt x="92" y="185"/>
                        <a:pt x="92" y="178"/>
                      </a:cubicBezTo>
                      <a:cubicBezTo>
                        <a:pt x="89" y="178"/>
                        <a:pt x="89" y="175"/>
                        <a:pt x="87" y="175"/>
                      </a:cubicBezTo>
                      <a:cubicBezTo>
                        <a:pt x="79" y="173"/>
                        <a:pt x="60" y="169"/>
                        <a:pt x="60" y="163"/>
                      </a:cubicBezTo>
                      <a:cubicBezTo>
                        <a:pt x="60" y="163"/>
                        <a:pt x="60" y="161"/>
                        <a:pt x="60" y="161"/>
                      </a:cubicBezTo>
                      <a:cubicBezTo>
                        <a:pt x="60" y="157"/>
                        <a:pt x="72" y="154"/>
                        <a:pt x="76" y="153"/>
                      </a:cubicBezTo>
                      <a:cubicBezTo>
                        <a:pt x="78" y="156"/>
                        <a:pt x="85" y="157"/>
                        <a:pt x="88" y="157"/>
                      </a:cubicBezTo>
                      <a:cubicBezTo>
                        <a:pt x="92" y="157"/>
                        <a:pt x="97" y="156"/>
                        <a:pt x="98" y="155"/>
                      </a:cubicBezTo>
                      <a:cubicBezTo>
                        <a:pt x="98" y="152"/>
                        <a:pt x="98" y="152"/>
                        <a:pt x="98" y="152"/>
                      </a:cubicBezTo>
                      <a:cubicBezTo>
                        <a:pt x="95" y="151"/>
                        <a:pt x="97" y="145"/>
                        <a:pt x="96" y="143"/>
                      </a:cubicBezTo>
                      <a:cubicBezTo>
                        <a:pt x="96" y="140"/>
                        <a:pt x="96" y="140"/>
                        <a:pt x="96" y="140"/>
                      </a:cubicBezTo>
                      <a:cubicBezTo>
                        <a:pt x="101" y="140"/>
                        <a:pt x="101" y="140"/>
                        <a:pt x="101" y="140"/>
                      </a:cubicBezTo>
                      <a:cubicBezTo>
                        <a:pt x="104" y="143"/>
                        <a:pt x="109" y="145"/>
                        <a:pt x="114" y="145"/>
                      </a:cubicBezTo>
                      <a:cubicBezTo>
                        <a:pt x="117" y="145"/>
                        <a:pt x="120" y="142"/>
                        <a:pt x="121" y="139"/>
                      </a:cubicBezTo>
                      <a:cubicBezTo>
                        <a:pt x="135" y="139"/>
                        <a:pt x="138" y="129"/>
                        <a:pt x="141" y="119"/>
                      </a:cubicBezTo>
                      <a:cubicBezTo>
                        <a:pt x="143" y="119"/>
                        <a:pt x="145" y="118"/>
                        <a:pt x="147" y="118"/>
                      </a:cubicBezTo>
                      <a:cubicBezTo>
                        <a:pt x="150" y="117"/>
                        <a:pt x="167" y="110"/>
                        <a:pt x="169" y="108"/>
                      </a:cubicBezTo>
                      <a:cubicBezTo>
                        <a:pt x="173" y="104"/>
                        <a:pt x="171" y="99"/>
                        <a:pt x="171" y="94"/>
                      </a:cubicBezTo>
                      <a:cubicBezTo>
                        <a:pt x="171" y="92"/>
                        <a:pt x="175" y="89"/>
                        <a:pt x="176" y="89"/>
                      </a:cubicBezTo>
                      <a:cubicBezTo>
                        <a:pt x="182" y="83"/>
                        <a:pt x="188" y="76"/>
                        <a:pt x="198" y="76"/>
                      </a:cubicBezTo>
                      <a:cubicBezTo>
                        <a:pt x="204" y="76"/>
                        <a:pt x="201" y="77"/>
                        <a:pt x="204" y="76"/>
                      </a:cubicBezTo>
                      <a:cubicBezTo>
                        <a:pt x="206" y="77"/>
                        <a:pt x="207" y="74"/>
                        <a:pt x="208" y="73"/>
                      </a:cubicBezTo>
                      <a:cubicBezTo>
                        <a:pt x="211" y="70"/>
                        <a:pt x="215" y="72"/>
                        <a:pt x="219" y="72"/>
                      </a:cubicBezTo>
                      <a:cubicBezTo>
                        <a:pt x="221" y="72"/>
                        <a:pt x="229" y="68"/>
                        <a:pt x="229" y="65"/>
                      </a:cubicBezTo>
                      <a:cubicBezTo>
                        <a:pt x="229" y="63"/>
                        <a:pt x="225" y="54"/>
                        <a:pt x="225" y="54"/>
                      </a:cubicBezTo>
                      <a:cubicBezTo>
                        <a:pt x="224" y="42"/>
                        <a:pt x="217" y="38"/>
                        <a:pt x="217" y="28"/>
                      </a:cubicBezTo>
                      <a:cubicBezTo>
                        <a:pt x="217" y="9"/>
                        <a:pt x="234" y="8"/>
                        <a:pt x="245" y="0"/>
                      </a:cubicBezTo>
                      <a:cubicBezTo>
                        <a:pt x="245" y="5"/>
                        <a:pt x="245" y="5"/>
                        <a:pt x="245" y="5"/>
                      </a:cubicBezTo>
                      <a:cubicBezTo>
                        <a:pt x="243" y="10"/>
                        <a:pt x="242" y="12"/>
                        <a:pt x="242" y="17"/>
                      </a:cubicBezTo>
                      <a:cubicBezTo>
                        <a:pt x="242" y="21"/>
                        <a:pt x="247" y="22"/>
                        <a:pt x="251" y="22"/>
                      </a:cubicBezTo>
                      <a:cubicBezTo>
                        <a:pt x="251" y="23"/>
                        <a:pt x="251" y="24"/>
                        <a:pt x="251" y="25"/>
                      </a:cubicBezTo>
                      <a:cubicBezTo>
                        <a:pt x="251" y="27"/>
                        <a:pt x="247" y="28"/>
                        <a:pt x="245" y="29"/>
                      </a:cubicBezTo>
                      <a:cubicBezTo>
                        <a:pt x="241" y="34"/>
                        <a:pt x="236" y="38"/>
                        <a:pt x="236" y="46"/>
                      </a:cubicBezTo>
                      <a:cubicBezTo>
                        <a:pt x="236" y="50"/>
                        <a:pt x="238" y="53"/>
                        <a:pt x="240" y="54"/>
                      </a:cubicBezTo>
                      <a:cubicBezTo>
                        <a:pt x="240" y="56"/>
                        <a:pt x="241" y="57"/>
                        <a:pt x="240" y="59"/>
                      </a:cubicBezTo>
                      <a:cubicBezTo>
                        <a:pt x="245" y="59"/>
                        <a:pt x="247" y="60"/>
                        <a:pt x="251" y="60"/>
                      </a:cubicBezTo>
                      <a:cubicBezTo>
                        <a:pt x="252" y="63"/>
                        <a:pt x="253" y="66"/>
                        <a:pt x="254" y="66"/>
                      </a:cubicBezTo>
                      <a:cubicBezTo>
                        <a:pt x="266" y="66"/>
                        <a:pt x="274" y="56"/>
                        <a:pt x="285" y="57"/>
                      </a:cubicBezTo>
                      <a:cubicBezTo>
                        <a:pt x="284" y="59"/>
                        <a:pt x="282" y="60"/>
                        <a:pt x="282" y="62"/>
                      </a:cubicBezTo>
                      <a:cubicBezTo>
                        <a:pt x="282" y="63"/>
                        <a:pt x="289" y="68"/>
                        <a:pt x="289" y="68"/>
                      </a:cubicBezTo>
                      <a:cubicBezTo>
                        <a:pt x="294" y="68"/>
                        <a:pt x="295" y="65"/>
                        <a:pt x="297" y="64"/>
                      </a:cubicBezTo>
                      <a:cubicBezTo>
                        <a:pt x="304" y="60"/>
                        <a:pt x="310" y="62"/>
                        <a:pt x="317" y="59"/>
                      </a:cubicBezTo>
                      <a:cubicBezTo>
                        <a:pt x="321" y="57"/>
                        <a:pt x="328" y="50"/>
                        <a:pt x="333" y="50"/>
                      </a:cubicBezTo>
                      <a:cubicBezTo>
                        <a:pt x="339" y="50"/>
                        <a:pt x="345" y="51"/>
                        <a:pt x="348" y="52"/>
                      </a:cubicBezTo>
                      <a:cubicBezTo>
                        <a:pt x="347" y="54"/>
                        <a:pt x="346" y="56"/>
                        <a:pt x="346" y="57"/>
                      </a:cubicBezTo>
                      <a:cubicBezTo>
                        <a:pt x="358" y="57"/>
                        <a:pt x="370" y="55"/>
                        <a:pt x="378" y="55"/>
                      </a:cubicBezTo>
                      <a:cubicBezTo>
                        <a:pt x="386" y="55"/>
                        <a:pt x="392" y="54"/>
                        <a:pt x="401" y="54"/>
                      </a:cubicBezTo>
                      <a:cubicBezTo>
                        <a:pt x="410" y="54"/>
                        <a:pt x="414" y="70"/>
                        <a:pt x="414" y="80"/>
                      </a:cubicBezTo>
                      <a:cubicBezTo>
                        <a:pt x="414" y="86"/>
                        <a:pt x="408" y="89"/>
                        <a:pt x="408" y="95"/>
                      </a:cubicBezTo>
                      <a:cubicBezTo>
                        <a:pt x="408" y="104"/>
                        <a:pt x="416" y="110"/>
                        <a:pt x="416" y="118"/>
                      </a:cubicBezTo>
                      <a:cubicBezTo>
                        <a:pt x="416" y="123"/>
                        <a:pt x="408" y="125"/>
                        <a:pt x="406" y="128"/>
                      </a:cubicBezTo>
                      <a:cubicBezTo>
                        <a:pt x="401" y="136"/>
                        <a:pt x="399" y="143"/>
                        <a:pt x="399" y="153"/>
                      </a:cubicBezTo>
                      <a:cubicBezTo>
                        <a:pt x="399" y="166"/>
                        <a:pt x="408" y="163"/>
                        <a:pt x="418" y="163"/>
                      </a:cubicBezTo>
                      <a:cubicBezTo>
                        <a:pt x="432" y="163"/>
                        <a:pt x="439" y="157"/>
                        <a:pt x="450" y="157"/>
                      </a:cubicBezTo>
                      <a:cubicBezTo>
                        <a:pt x="461" y="157"/>
                        <a:pt x="459" y="180"/>
                        <a:pt x="470" y="180"/>
                      </a:cubicBezTo>
                      <a:cubicBezTo>
                        <a:pt x="470" y="198"/>
                        <a:pt x="470" y="198"/>
                        <a:pt x="470" y="198"/>
                      </a:cubicBezTo>
                      <a:cubicBezTo>
                        <a:pt x="470" y="200"/>
                        <a:pt x="471" y="201"/>
                        <a:pt x="472" y="201"/>
                      </a:cubicBezTo>
                      <a:cubicBezTo>
                        <a:pt x="474" y="204"/>
                        <a:pt x="474" y="204"/>
                        <a:pt x="474" y="204"/>
                      </a:cubicBezTo>
                      <a:cubicBezTo>
                        <a:pt x="476" y="204"/>
                        <a:pt x="482" y="202"/>
                        <a:pt x="485" y="201"/>
                      </a:cubicBezTo>
                      <a:cubicBezTo>
                        <a:pt x="485" y="204"/>
                        <a:pt x="485" y="206"/>
                        <a:pt x="485" y="208"/>
                      </a:cubicBezTo>
                      <a:cubicBezTo>
                        <a:pt x="481" y="209"/>
                        <a:pt x="476" y="211"/>
                        <a:pt x="476" y="21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0" name="Google Shape;840;p247"/>
                <p:cNvSpPr/>
                <p:nvPr/>
              </p:nvSpPr>
              <p:spPr>
                <a:xfrm>
                  <a:off x="4470400" y="1416050"/>
                  <a:ext cx="436563" cy="42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" h="318" extrusionOk="0">
                      <a:moveTo>
                        <a:pt x="76" y="247"/>
                      </a:moveTo>
                      <a:cubicBezTo>
                        <a:pt x="70" y="245"/>
                        <a:pt x="69" y="241"/>
                        <a:pt x="66" y="236"/>
                      </a:cubicBezTo>
                      <a:cubicBezTo>
                        <a:pt x="57" y="249"/>
                        <a:pt x="43" y="266"/>
                        <a:pt x="24" y="266"/>
                      </a:cubicBezTo>
                      <a:cubicBezTo>
                        <a:pt x="22" y="266"/>
                        <a:pt x="4" y="256"/>
                        <a:pt x="4" y="254"/>
                      </a:cubicBezTo>
                      <a:cubicBezTo>
                        <a:pt x="4" y="250"/>
                        <a:pt x="10" y="248"/>
                        <a:pt x="12" y="247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6" y="241"/>
                        <a:pt x="6" y="241"/>
                        <a:pt x="0" y="243"/>
                      </a:cubicBezTo>
                      <a:cubicBezTo>
                        <a:pt x="0" y="240"/>
                        <a:pt x="5" y="234"/>
                        <a:pt x="8" y="231"/>
                      </a:cubicBezTo>
                      <a:cubicBezTo>
                        <a:pt x="1" y="223"/>
                        <a:pt x="0" y="212"/>
                        <a:pt x="0" y="200"/>
                      </a:cubicBezTo>
                      <a:cubicBezTo>
                        <a:pt x="0" y="193"/>
                        <a:pt x="7" y="194"/>
                        <a:pt x="10" y="190"/>
                      </a:cubicBezTo>
                      <a:cubicBezTo>
                        <a:pt x="15" y="182"/>
                        <a:pt x="20" y="177"/>
                        <a:pt x="30" y="174"/>
                      </a:cubicBezTo>
                      <a:cubicBezTo>
                        <a:pt x="38" y="172"/>
                        <a:pt x="39" y="162"/>
                        <a:pt x="55" y="163"/>
                      </a:cubicBezTo>
                      <a:cubicBezTo>
                        <a:pt x="50" y="162"/>
                        <a:pt x="49" y="161"/>
                        <a:pt x="45" y="160"/>
                      </a:cubicBezTo>
                      <a:cubicBezTo>
                        <a:pt x="64" y="155"/>
                        <a:pt x="71" y="140"/>
                        <a:pt x="85" y="129"/>
                      </a:cubicBezTo>
                      <a:cubicBezTo>
                        <a:pt x="90" y="126"/>
                        <a:pt x="89" y="112"/>
                        <a:pt x="93" y="112"/>
                      </a:cubicBezTo>
                      <a:cubicBezTo>
                        <a:pt x="93" y="112"/>
                        <a:pt x="97" y="102"/>
                        <a:pt x="97" y="102"/>
                      </a:cubicBezTo>
                      <a:cubicBezTo>
                        <a:pt x="102" y="93"/>
                        <a:pt x="109" y="87"/>
                        <a:pt x="118" y="83"/>
                      </a:cubicBezTo>
                      <a:cubicBezTo>
                        <a:pt x="127" y="80"/>
                        <a:pt x="139" y="65"/>
                        <a:pt x="142" y="55"/>
                      </a:cubicBezTo>
                      <a:cubicBezTo>
                        <a:pt x="131" y="58"/>
                        <a:pt x="126" y="63"/>
                        <a:pt x="116" y="63"/>
                      </a:cubicBezTo>
                      <a:cubicBezTo>
                        <a:pt x="118" y="60"/>
                        <a:pt x="123" y="58"/>
                        <a:pt x="124" y="57"/>
                      </a:cubicBezTo>
                      <a:cubicBezTo>
                        <a:pt x="122" y="57"/>
                        <a:pt x="118" y="56"/>
                        <a:pt x="118" y="56"/>
                      </a:cubicBezTo>
                      <a:cubicBezTo>
                        <a:pt x="119" y="51"/>
                        <a:pt x="121" y="49"/>
                        <a:pt x="124" y="49"/>
                      </a:cubicBezTo>
                      <a:cubicBezTo>
                        <a:pt x="126" y="49"/>
                        <a:pt x="127" y="50"/>
                        <a:pt x="128" y="50"/>
                      </a:cubicBezTo>
                      <a:cubicBezTo>
                        <a:pt x="129" y="47"/>
                        <a:pt x="131" y="46"/>
                        <a:pt x="132" y="44"/>
                      </a:cubicBezTo>
                      <a:cubicBezTo>
                        <a:pt x="134" y="47"/>
                        <a:pt x="135" y="49"/>
                        <a:pt x="133" y="52"/>
                      </a:cubicBezTo>
                      <a:cubicBezTo>
                        <a:pt x="140" y="52"/>
                        <a:pt x="142" y="57"/>
                        <a:pt x="148" y="57"/>
                      </a:cubicBezTo>
                      <a:cubicBezTo>
                        <a:pt x="150" y="57"/>
                        <a:pt x="155" y="46"/>
                        <a:pt x="156" y="46"/>
                      </a:cubicBezTo>
                      <a:cubicBezTo>
                        <a:pt x="153" y="45"/>
                        <a:pt x="153" y="44"/>
                        <a:pt x="149" y="45"/>
                      </a:cubicBezTo>
                      <a:cubicBezTo>
                        <a:pt x="151" y="41"/>
                        <a:pt x="154" y="38"/>
                        <a:pt x="159" y="38"/>
                      </a:cubicBezTo>
                      <a:cubicBezTo>
                        <a:pt x="162" y="38"/>
                        <a:pt x="165" y="39"/>
                        <a:pt x="168" y="37"/>
                      </a:cubicBezTo>
                      <a:cubicBezTo>
                        <a:pt x="165" y="35"/>
                        <a:pt x="166" y="35"/>
                        <a:pt x="164" y="33"/>
                      </a:cubicBezTo>
                      <a:cubicBezTo>
                        <a:pt x="169" y="29"/>
                        <a:pt x="176" y="29"/>
                        <a:pt x="183" y="28"/>
                      </a:cubicBezTo>
                      <a:cubicBezTo>
                        <a:pt x="183" y="33"/>
                        <a:pt x="183" y="33"/>
                        <a:pt x="183" y="33"/>
                      </a:cubicBezTo>
                      <a:cubicBezTo>
                        <a:pt x="189" y="32"/>
                        <a:pt x="190" y="22"/>
                        <a:pt x="199" y="21"/>
                      </a:cubicBezTo>
                      <a:cubicBezTo>
                        <a:pt x="199" y="29"/>
                        <a:pt x="199" y="29"/>
                        <a:pt x="199" y="29"/>
                      </a:cubicBezTo>
                      <a:cubicBezTo>
                        <a:pt x="205" y="18"/>
                        <a:pt x="213" y="21"/>
                        <a:pt x="221" y="17"/>
                      </a:cubicBezTo>
                      <a:cubicBezTo>
                        <a:pt x="217" y="15"/>
                        <a:pt x="214" y="14"/>
                        <a:pt x="214" y="11"/>
                      </a:cubicBezTo>
                      <a:cubicBezTo>
                        <a:pt x="214" y="9"/>
                        <a:pt x="222" y="7"/>
                        <a:pt x="223" y="5"/>
                      </a:cubicBezTo>
                      <a:cubicBezTo>
                        <a:pt x="226" y="8"/>
                        <a:pt x="228" y="11"/>
                        <a:pt x="232" y="11"/>
                      </a:cubicBezTo>
                      <a:cubicBezTo>
                        <a:pt x="239" y="11"/>
                        <a:pt x="256" y="0"/>
                        <a:pt x="256" y="6"/>
                      </a:cubicBezTo>
                      <a:cubicBezTo>
                        <a:pt x="256" y="12"/>
                        <a:pt x="248" y="14"/>
                        <a:pt x="247" y="20"/>
                      </a:cubicBezTo>
                      <a:cubicBezTo>
                        <a:pt x="255" y="21"/>
                        <a:pt x="258" y="11"/>
                        <a:pt x="266" y="7"/>
                      </a:cubicBezTo>
                      <a:cubicBezTo>
                        <a:pt x="267" y="10"/>
                        <a:pt x="267" y="12"/>
                        <a:pt x="268" y="15"/>
                      </a:cubicBezTo>
                      <a:cubicBezTo>
                        <a:pt x="274" y="9"/>
                        <a:pt x="277" y="7"/>
                        <a:pt x="285" y="2"/>
                      </a:cubicBezTo>
                      <a:cubicBezTo>
                        <a:pt x="285" y="8"/>
                        <a:pt x="284" y="12"/>
                        <a:pt x="289" y="13"/>
                      </a:cubicBezTo>
                      <a:cubicBezTo>
                        <a:pt x="290" y="9"/>
                        <a:pt x="292" y="6"/>
                        <a:pt x="296" y="6"/>
                      </a:cubicBezTo>
                      <a:cubicBezTo>
                        <a:pt x="298" y="6"/>
                        <a:pt x="307" y="11"/>
                        <a:pt x="311" y="13"/>
                      </a:cubicBezTo>
                      <a:cubicBezTo>
                        <a:pt x="307" y="24"/>
                        <a:pt x="303" y="20"/>
                        <a:pt x="293" y="24"/>
                      </a:cubicBezTo>
                      <a:cubicBezTo>
                        <a:pt x="298" y="27"/>
                        <a:pt x="301" y="28"/>
                        <a:pt x="301" y="30"/>
                      </a:cubicBezTo>
                      <a:cubicBezTo>
                        <a:pt x="305" y="31"/>
                        <a:pt x="314" y="32"/>
                        <a:pt x="315" y="32"/>
                      </a:cubicBezTo>
                      <a:cubicBezTo>
                        <a:pt x="309" y="36"/>
                        <a:pt x="293" y="44"/>
                        <a:pt x="293" y="55"/>
                      </a:cubicBezTo>
                      <a:cubicBezTo>
                        <a:pt x="293" y="63"/>
                        <a:pt x="309" y="62"/>
                        <a:pt x="309" y="72"/>
                      </a:cubicBezTo>
                      <a:cubicBezTo>
                        <a:pt x="309" y="80"/>
                        <a:pt x="301" y="83"/>
                        <a:pt x="301" y="91"/>
                      </a:cubicBezTo>
                      <a:cubicBezTo>
                        <a:pt x="301" y="99"/>
                        <a:pt x="310" y="104"/>
                        <a:pt x="310" y="113"/>
                      </a:cubicBezTo>
                      <a:cubicBezTo>
                        <a:pt x="310" y="118"/>
                        <a:pt x="305" y="121"/>
                        <a:pt x="305" y="126"/>
                      </a:cubicBezTo>
                      <a:cubicBezTo>
                        <a:pt x="305" y="136"/>
                        <a:pt x="318" y="138"/>
                        <a:pt x="318" y="148"/>
                      </a:cubicBezTo>
                      <a:cubicBezTo>
                        <a:pt x="318" y="151"/>
                        <a:pt x="314" y="153"/>
                        <a:pt x="313" y="154"/>
                      </a:cubicBezTo>
                      <a:cubicBezTo>
                        <a:pt x="317" y="161"/>
                        <a:pt x="327" y="163"/>
                        <a:pt x="327" y="172"/>
                      </a:cubicBezTo>
                      <a:cubicBezTo>
                        <a:pt x="327" y="187"/>
                        <a:pt x="297" y="203"/>
                        <a:pt x="288" y="215"/>
                      </a:cubicBezTo>
                      <a:cubicBezTo>
                        <a:pt x="283" y="224"/>
                        <a:pt x="263" y="226"/>
                        <a:pt x="255" y="224"/>
                      </a:cubicBezTo>
                      <a:cubicBezTo>
                        <a:pt x="246" y="227"/>
                        <a:pt x="236" y="231"/>
                        <a:pt x="228" y="231"/>
                      </a:cubicBezTo>
                      <a:cubicBezTo>
                        <a:pt x="222" y="231"/>
                        <a:pt x="218" y="230"/>
                        <a:pt x="218" y="225"/>
                      </a:cubicBezTo>
                      <a:cubicBezTo>
                        <a:pt x="209" y="225"/>
                        <a:pt x="199" y="219"/>
                        <a:pt x="199" y="210"/>
                      </a:cubicBezTo>
                      <a:cubicBezTo>
                        <a:pt x="199" y="205"/>
                        <a:pt x="204" y="202"/>
                        <a:pt x="206" y="200"/>
                      </a:cubicBezTo>
                      <a:cubicBezTo>
                        <a:pt x="201" y="198"/>
                        <a:pt x="197" y="188"/>
                        <a:pt x="197" y="183"/>
                      </a:cubicBezTo>
                      <a:cubicBezTo>
                        <a:pt x="197" y="180"/>
                        <a:pt x="198" y="178"/>
                        <a:pt x="197" y="174"/>
                      </a:cubicBezTo>
                      <a:cubicBezTo>
                        <a:pt x="216" y="174"/>
                        <a:pt x="225" y="150"/>
                        <a:pt x="237" y="144"/>
                      </a:cubicBezTo>
                      <a:cubicBezTo>
                        <a:pt x="243" y="140"/>
                        <a:pt x="254" y="138"/>
                        <a:pt x="254" y="130"/>
                      </a:cubicBezTo>
                      <a:cubicBezTo>
                        <a:pt x="254" y="119"/>
                        <a:pt x="239" y="117"/>
                        <a:pt x="228" y="117"/>
                      </a:cubicBezTo>
                      <a:cubicBezTo>
                        <a:pt x="213" y="117"/>
                        <a:pt x="202" y="122"/>
                        <a:pt x="202" y="135"/>
                      </a:cubicBezTo>
                      <a:cubicBezTo>
                        <a:pt x="202" y="140"/>
                        <a:pt x="203" y="142"/>
                        <a:pt x="202" y="145"/>
                      </a:cubicBezTo>
                      <a:cubicBezTo>
                        <a:pt x="202" y="155"/>
                        <a:pt x="181" y="164"/>
                        <a:pt x="172" y="169"/>
                      </a:cubicBezTo>
                      <a:cubicBezTo>
                        <a:pt x="165" y="174"/>
                        <a:pt x="157" y="175"/>
                        <a:pt x="152" y="183"/>
                      </a:cubicBezTo>
                      <a:cubicBezTo>
                        <a:pt x="149" y="189"/>
                        <a:pt x="153" y="198"/>
                        <a:pt x="146" y="201"/>
                      </a:cubicBezTo>
                      <a:cubicBezTo>
                        <a:pt x="146" y="210"/>
                        <a:pt x="146" y="210"/>
                        <a:pt x="146" y="210"/>
                      </a:cubicBezTo>
                      <a:cubicBezTo>
                        <a:pt x="149" y="212"/>
                        <a:pt x="150" y="215"/>
                        <a:pt x="150" y="218"/>
                      </a:cubicBezTo>
                      <a:cubicBezTo>
                        <a:pt x="158" y="219"/>
                        <a:pt x="170" y="227"/>
                        <a:pt x="170" y="235"/>
                      </a:cubicBezTo>
                      <a:cubicBezTo>
                        <a:pt x="170" y="242"/>
                        <a:pt x="157" y="253"/>
                        <a:pt x="152" y="253"/>
                      </a:cubicBezTo>
                      <a:cubicBezTo>
                        <a:pt x="143" y="253"/>
                        <a:pt x="140" y="266"/>
                        <a:pt x="140" y="275"/>
                      </a:cubicBezTo>
                      <a:cubicBezTo>
                        <a:pt x="140" y="280"/>
                        <a:pt x="144" y="282"/>
                        <a:pt x="146" y="283"/>
                      </a:cubicBezTo>
                      <a:cubicBezTo>
                        <a:pt x="145" y="294"/>
                        <a:pt x="135" y="295"/>
                        <a:pt x="133" y="304"/>
                      </a:cubicBezTo>
                      <a:cubicBezTo>
                        <a:pt x="127" y="304"/>
                        <a:pt x="125" y="304"/>
                        <a:pt x="121" y="304"/>
                      </a:cubicBezTo>
                      <a:cubicBezTo>
                        <a:pt x="114" y="304"/>
                        <a:pt x="111" y="318"/>
                        <a:pt x="100" y="318"/>
                      </a:cubicBezTo>
                      <a:cubicBezTo>
                        <a:pt x="97" y="318"/>
                        <a:pt x="90" y="299"/>
                        <a:pt x="90" y="297"/>
                      </a:cubicBezTo>
                      <a:cubicBezTo>
                        <a:pt x="90" y="296"/>
                        <a:pt x="91" y="294"/>
                        <a:pt x="91" y="293"/>
                      </a:cubicBezTo>
                      <a:cubicBezTo>
                        <a:pt x="84" y="285"/>
                        <a:pt x="85" y="279"/>
                        <a:pt x="82" y="269"/>
                      </a:cubicBezTo>
                      <a:cubicBezTo>
                        <a:pt x="79" y="263"/>
                        <a:pt x="73" y="261"/>
                        <a:pt x="73" y="253"/>
                      </a:cubicBezTo>
                      <a:cubicBezTo>
                        <a:pt x="73" y="250"/>
                        <a:pt x="75" y="246"/>
                        <a:pt x="76" y="245"/>
                      </a:cubicBezTo>
                      <a:lnTo>
                        <a:pt x="76" y="24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1" name="Google Shape;841;p247"/>
                <p:cNvSpPr/>
                <p:nvPr/>
              </p:nvSpPr>
              <p:spPr>
                <a:xfrm>
                  <a:off x="4559300" y="1109663"/>
                  <a:ext cx="234950" cy="128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" h="97" extrusionOk="0">
                      <a:moveTo>
                        <a:pt x="148" y="79"/>
                      </a:moveTo>
                      <a:cubicBezTo>
                        <a:pt x="147" y="76"/>
                        <a:pt x="147" y="74"/>
                        <a:pt x="148" y="71"/>
                      </a:cubicBezTo>
                      <a:cubicBezTo>
                        <a:pt x="143" y="71"/>
                        <a:pt x="134" y="71"/>
                        <a:pt x="128" y="71"/>
                      </a:cubicBezTo>
                      <a:cubicBezTo>
                        <a:pt x="129" y="63"/>
                        <a:pt x="134" y="65"/>
                        <a:pt x="135" y="58"/>
                      </a:cubicBezTo>
                      <a:cubicBezTo>
                        <a:pt x="132" y="57"/>
                        <a:pt x="128" y="49"/>
                        <a:pt x="126" y="46"/>
                      </a:cubicBezTo>
                      <a:cubicBezTo>
                        <a:pt x="128" y="45"/>
                        <a:pt x="130" y="45"/>
                        <a:pt x="132" y="45"/>
                      </a:cubicBezTo>
                      <a:cubicBezTo>
                        <a:pt x="125" y="44"/>
                        <a:pt x="121" y="38"/>
                        <a:pt x="121" y="38"/>
                      </a:cubicBezTo>
                      <a:cubicBezTo>
                        <a:pt x="106" y="38"/>
                        <a:pt x="102" y="58"/>
                        <a:pt x="97" y="69"/>
                      </a:cubicBezTo>
                      <a:cubicBezTo>
                        <a:pt x="96" y="72"/>
                        <a:pt x="93" y="71"/>
                        <a:pt x="90" y="73"/>
                      </a:cubicBezTo>
                      <a:cubicBezTo>
                        <a:pt x="83" y="79"/>
                        <a:pt x="84" y="91"/>
                        <a:pt x="78" y="97"/>
                      </a:cubicBezTo>
                      <a:cubicBezTo>
                        <a:pt x="67" y="90"/>
                        <a:pt x="43" y="84"/>
                        <a:pt x="43" y="69"/>
                      </a:cubicBezTo>
                      <a:cubicBezTo>
                        <a:pt x="49" y="68"/>
                        <a:pt x="60" y="70"/>
                        <a:pt x="60" y="70"/>
                      </a:cubicBezTo>
                      <a:cubicBezTo>
                        <a:pt x="64" y="66"/>
                        <a:pt x="69" y="67"/>
                        <a:pt x="74" y="66"/>
                      </a:cubicBezTo>
                      <a:cubicBezTo>
                        <a:pt x="72" y="64"/>
                        <a:pt x="57" y="64"/>
                        <a:pt x="54" y="64"/>
                      </a:cubicBezTo>
                      <a:cubicBezTo>
                        <a:pt x="49" y="64"/>
                        <a:pt x="38" y="69"/>
                        <a:pt x="38" y="58"/>
                      </a:cubicBezTo>
                      <a:cubicBezTo>
                        <a:pt x="38" y="54"/>
                        <a:pt x="48" y="54"/>
                        <a:pt x="50" y="54"/>
                      </a:cubicBezTo>
                      <a:cubicBezTo>
                        <a:pt x="56" y="52"/>
                        <a:pt x="68" y="47"/>
                        <a:pt x="72" y="43"/>
                      </a:cubicBezTo>
                      <a:cubicBezTo>
                        <a:pt x="66" y="43"/>
                        <a:pt x="63" y="43"/>
                        <a:pt x="61" y="43"/>
                      </a:cubicBezTo>
                      <a:cubicBezTo>
                        <a:pt x="60" y="43"/>
                        <a:pt x="56" y="40"/>
                        <a:pt x="54" y="39"/>
                      </a:cubicBezTo>
                      <a:cubicBezTo>
                        <a:pt x="53" y="39"/>
                        <a:pt x="52" y="39"/>
                        <a:pt x="51" y="39"/>
                      </a:cubicBezTo>
                      <a:cubicBezTo>
                        <a:pt x="47" y="41"/>
                        <a:pt x="47" y="51"/>
                        <a:pt x="38" y="51"/>
                      </a:cubicBezTo>
                      <a:cubicBezTo>
                        <a:pt x="31" y="51"/>
                        <a:pt x="26" y="48"/>
                        <a:pt x="23" y="44"/>
                      </a:cubicBezTo>
                      <a:cubicBezTo>
                        <a:pt x="25" y="43"/>
                        <a:pt x="26" y="43"/>
                        <a:pt x="27" y="43"/>
                      </a:cubicBezTo>
                      <a:cubicBezTo>
                        <a:pt x="19" y="39"/>
                        <a:pt x="13" y="35"/>
                        <a:pt x="15" y="28"/>
                      </a:cubicBezTo>
                      <a:cubicBezTo>
                        <a:pt x="13" y="28"/>
                        <a:pt x="12" y="26"/>
                        <a:pt x="11" y="26"/>
                      </a:cubicBezTo>
                      <a:cubicBezTo>
                        <a:pt x="8" y="26"/>
                        <a:pt x="3" y="19"/>
                        <a:pt x="0" y="16"/>
                      </a:cubicBezTo>
                      <a:cubicBezTo>
                        <a:pt x="2" y="14"/>
                        <a:pt x="11" y="5"/>
                        <a:pt x="16" y="5"/>
                      </a:cubicBezTo>
                      <a:cubicBezTo>
                        <a:pt x="23" y="5"/>
                        <a:pt x="27" y="5"/>
                        <a:pt x="38" y="7"/>
                      </a:cubicBezTo>
                      <a:cubicBezTo>
                        <a:pt x="35" y="10"/>
                        <a:pt x="34" y="11"/>
                        <a:pt x="32" y="13"/>
                      </a:cubicBezTo>
                      <a:cubicBezTo>
                        <a:pt x="37" y="17"/>
                        <a:pt x="41" y="17"/>
                        <a:pt x="44" y="20"/>
                      </a:cubicBezTo>
                      <a:cubicBezTo>
                        <a:pt x="42" y="19"/>
                        <a:pt x="41" y="17"/>
                        <a:pt x="41" y="14"/>
                      </a:cubicBezTo>
                      <a:cubicBezTo>
                        <a:pt x="41" y="10"/>
                        <a:pt x="45" y="7"/>
                        <a:pt x="49" y="7"/>
                      </a:cubicBezTo>
                      <a:cubicBezTo>
                        <a:pt x="60" y="7"/>
                        <a:pt x="57" y="22"/>
                        <a:pt x="68" y="26"/>
                      </a:cubicBezTo>
                      <a:cubicBezTo>
                        <a:pt x="66" y="19"/>
                        <a:pt x="63" y="15"/>
                        <a:pt x="63" y="7"/>
                      </a:cubicBezTo>
                      <a:cubicBezTo>
                        <a:pt x="63" y="0"/>
                        <a:pt x="66" y="0"/>
                        <a:pt x="72" y="0"/>
                      </a:cubicBezTo>
                      <a:cubicBezTo>
                        <a:pt x="78" y="0"/>
                        <a:pt x="90" y="4"/>
                        <a:pt x="90" y="9"/>
                      </a:cubicBezTo>
                      <a:cubicBezTo>
                        <a:pt x="90" y="12"/>
                        <a:pt x="88" y="15"/>
                        <a:pt x="88" y="18"/>
                      </a:cubicBezTo>
                      <a:cubicBezTo>
                        <a:pt x="92" y="16"/>
                        <a:pt x="93" y="12"/>
                        <a:pt x="96" y="12"/>
                      </a:cubicBezTo>
                      <a:cubicBezTo>
                        <a:pt x="103" y="12"/>
                        <a:pt x="102" y="19"/>
                        <a:pt x="102" y="23"/>
                      </a:cubicBezTo>
                      <a:cubicBezTo>
                        <a:pt x="103" y="23"/>
                        <a:pt x="105" y="23"/>
                        <a:pt x="106" y="23"/>
                      </a:cubicBezTo>
                      <a:cubicBezTo>
                        <a:pt x="113" y="23"/>
                        <a:pt x="137" y="36"/>
                        <a:pt x="141" y="41"/>
                      </a:cubicBezTo>
                      <a:cubicBezTo>
                        <a:pt x="140" y="42"/>
                        <a:pt x="138" y="42"/>
                        <a:pt x="137" y="42"/>
                      </a:cubicBezTo>
                      <a:cubicBezTo>
                        <a:pt x="140" y="43"/>
                        <a:pt x="142" y="42"/>
                        <a:pt x="145" y="42"/>
                      </a:cubicBezTo>
                      <a:cubicBezTo>
                        <a:pt x="146" y="44"/>
                        <a:pt x="146" y="47"/>
                        <a:pt x="145" y="49"/>
                      </a:cubicBezTo>
                      <a:cubicBezTo>
                        <a:pt x="151" y="49"/>
                        <a:pt x="154" y="49"/>
                        <a:pt x="159" y="49"/>
                      </a:cubicBezTo>
                      <a:cubicBezTo>
                        <a:pt x="159" y="62"/>
                        <a:pt x="172" y="59"/>
                        <a:pt x="176" y="64"/>
                      </a:cubicBezTo>
                      <a:cubicBezTo>
                        <a:pt x="164" y="68"/>
                        <a:pt x="159" y="76"/>
                        <a:pt x="148" y="7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2" name="Google Shape;842;p247"/>
                <p:cNvSpPr/>
                <p:nvPr/>
              </p:nvSpPr>
              <p:spPr>
                <a:xfrm>
                  <a:off x="4683125" y="1089025"/>
                  <a:ext cx="150813" cy="555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41" extrusionOk="0">
                      <a:moveTo>
                        <a:pt x="114" y="19"/>
                      </a:moveTo>
                      <a:cubicBezTo>
                        <a:pt x="104" y="26"/>
                        <a:pt x="82" y="41"/>
                        <a:pt x="69" y="41"/>
                      </a:cubicBezTo>
                      <a:cubicBezTo>
                        <a:pt x="61" y="41"/>
                        <a:pt x="57" y="39"/>
                        <a:pt x="54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5" y="32"/>
                        <a:pt x="23" y="30"/>
                        <a:pt x="23" y="26"/>
                      </a:cubicBezTo>
                      <a:cubicBezTo>
                        <a:pt x="26" y="26"/>
                        <a:pt x="31" y="26"/>
                        <a:pt x="32" y="26"/>
                      </a:cubicBezTo>
                      <a:cubicBezTo>
                        <a:pt x="36" y="25"/>
                        <a:pt x="40" y="25"/>
                        <a:pt x="43" y="24"/>
                      </a:cubicBezTo>
                      <a:cubicBezTo>
                        <a:pt x="41" y="24"/>
                        <a:pt x="23" y="23"/>
                        <a:pt x="22" y="23"/>
                      </a:cubicBezTo>
                      <a:cubicBezTo>
                        <a:pt x="14" y="23"/>
                        <a:pt x="6" y="28"/>
                        <a:pt x="6" y="18"/>
                      </a:cubicBezTo>
                      <a:cubicBezTo>
                        <a:pt x="3" y="15"/>
                        <a:pt x="0" y="12"/>
                        <a:pt x="0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9" y="9"/>
                        <a:pt x="13" y="10"/>
                        <a:pt x="15" y="8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6" y="4"/>
                        <a:pt x="48" y="11"/>
                        <a:pt x="51" y="11"/>
                      </a:cubicBezTo>
                      <a:cubicBezTo>
                        <a:pt x="56" y="11"/>
                        <a:pt x="59" y="2"/>
                        <a:pt x="6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6"/>
                        <a:pt x="66" y="8"/>
                        <a:pt x="67" y="12"/>
                      </a:cubicBezTo>
                      <a:cubicBezTo>
                        <a:pt x="71" y="12"/>
                        <a:pt x="73" y="7"/>
                        <a:pt x="80" y="7"/>
                      </a:cubicBezTo>
                      <a:cubicBezTo>
                        <a:pt x="91" y="7"/>
                        <a:pt x="88" y="7"/>
                        <a:pt x="95" y="7"/>
                      </a:cubicBezTo>
                      <a:cubicBezTo>
                        <a:pt x="103" y="7"/>
                        <a:pt x="112" y="14"/>
                        <a:pt x="114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3" name="Google Shape;843;p247"/>
                <p:cNvSpPr/>
                <p:nvPr/>
              </p:nvSpPr>
              <p:spPr>
                <a:xfrm>
                  <a:off x="4219575" y="1841500"/>
                  <a:ext cx="73025" cy="8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5" extrusionOk="0">
                      <a:moveTo>
                        <a:pt x="9" y="19"/>
                      </a:moveTo>
                      <a:cubicBezTo>
                        <a:pt x="12" y="19"/>
                        <a:pt x="19" y="16"/>
                        <a:pt x="22" y="14"/>
                      </a:cubicBezTo>
                      <a:cubicBezTo>
                        <a:pt x="20" y="11"/>
                        <a:pt x="19" y="10"/>
                        <a:pt x="19" y="8"/>
                      </a:cubicBezTo>
                      <a:cubicBezTo>
                        <a:pt x="19" y="5"/>
                        <a:pt x="28" y="0"/>
                        <a:pt x="32" y="0"/>
                      </a:cubicBezTo>
                      <a:cubicBezTo>
                        <a:pt x="35" y="0"/>
                        <a:pt x="37" y="0"/>
                        <a:pt x="40" y="0"/>
                      </a:cubicBezTo>
                      <a:cubicBezTo>
                        <a:pt x="50" y="0"/>
                        <a:pt x="55" y="10"/>
                        <a:pt x="55" y="18"/>
                      </a:cubicBezTo>
                      <a:cubicBezTo>
                        <a:pt x="55" y="21"/>
                        <a:pt x="47" y="21"/>
                        <a:pt x="47" y="24"/>
                      </a:cubicBezTo>
                      <a:cubicBezTo>
                        <a:pt x="47" y="27"/>
                        <a:pt x="47" y="39"/>
                        <a:pt x="47" y="39"/>
                      </a:cubicBezTo>
                      <a:cubicBezTo>
                        <a:pt x="47" y="43"/>
                        <a:pt x="50" y="48"/>
                        <a:pt x="47" y="52"/>
                      </a:cubicBezTo>
                      <a:cubicBezTo>
                        <a:pt x="44" y="54"/>
                        <a:pt x="40" y="54"/>
                        <a:pt x="35" y="54"/>
                      </a:cubicBezTo>
                      <a:cubicBezTo>
                        <a:pt x="28" y="54"/>
                        <a:pt x="23" y="61"/>
                        <a:pt x="19" y="64"/>
                      </a:cubicBezTo>
                      <a:cubicBezTo>
                        <a:pt x="17" y="65"/>
                        <a:pt x="13" y="65"/>
                        <a:pt x="11" y="65"/>
                      </a:cubicBezTo>
                      <a:cubicBezTo>
                        <a:pt x="6" y="65"/>
                        <a:pt x="0" y="60"/>
                        <a:pt x="0" y="55"/>
                      </a:cubicBezTo>
                      <a:cubicBezTo>
                        <a:pt x="0" y="44"/>
                        <a:pt x="11" y="43"/>
                        <a:pt x="13" y="33"/>
                      </a:cubicBezTo>
                      <a:cubicBezTo>
                        <a:pt x="8" y="30"/>
                        <a:pt x="4" y="28"/>
                        <a:pt x="4" y="23"/>
                      </a:cubicBezTo>
                      <a:cubicBezTo>
                        <a:pt x="4" y="18"/>
                        <a:pt x="8" y="19"/>
                        <a:pt x="9" y="1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4" name="Google Shape;844;p247"/>
                <p:cNvSpPr/>
                <p:nvPr/>
              </p:nvSpPr>
              <p:spPr>
                <a:xfrm>
                  <a:off x="4276725" y="1758950"/>
                  <a:ext cx="139700" cy="20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52" extrusionOk="0">
                      <a:moveTo>
                        <a:pt x="90" y="103"/>
                      </a:moveTo>
                      <a:cubicBezTo>
                        <a:pt x="93" y="101"/>
                        <a:pt x="92" y="102"/>
                        <a:pt x="96" y="102"/>
                      </a:cubicBezTo>
                      <a:cubicBezTo>
                        <a:pt x="101" y="102"/>
                        <a:pt x="105" y="106"/>
                        <a:pt x="105" y="110"/>
                      </a:cubicBezTo>
                      <a:cubicBezTo>
                        <a:pt x="105" y="118"/>
                        <a:pt x="94" y="122"/>
                        <a:pt x="91" y="128"/>
                      </a:cubicBezTo>
                      <a:cubicBezTo>
                        <a:pt x="95" y="129"/>
                        <a:pt x="97" y="130"/>
                        <a:pt x="100" y="130"/>
                      </a:cubicBezTo>
                      <a:cubicBezTo>
                        <a:pt x="100" y="133"/>
                        <a:pt x="100" y="133"/>
                        <a:pt x="100" y="133"/>
                      </a:cubicBezTo>
                      <a:cubicBezTo>
                        <a:pt x="96" y="137"/>
                        <a:pt x="93" y="139"/>
                        <a:pt x="87" y="139"/>
                      </a:cubicBezTo>
                      <a:cubicBezTo>
                        <a:pt x="82" y="139"/>
                        <a:pt x="72" y="139"/>
                        <a:pt x="70" y="139"/>
                      </a:cubicBezTo>
                      <a:cubicBezTo>
                        <a:pt x="65" y="139"/>
                        <a:pt x="53" y="143"/>
                        <a:pt x="47" y="143"/>
                      </a:cubicBezTo>
                      <a:cubicBezTo>
                        <a:pt x="44" y="143"/>
                        <a:pt x="42" y="141"/>
                        <a:pt x="39" y="141"/>
                      </a:cubicBezTo>
                      <a:cubicBezTo>
                        <a:pt x="34" y="141"/>
                        <a:pt x="32" y="144"/>
                        <a:pt x="32" y="148"/>
                      </a:cubicBezTo>
                      <a:cubicBezTo>
                        <a:pt x="26" y="148"/>
                        <a:pt x="26" y="148"/>
                        <a:pt x="26" y="148"/>
                      </a:cubicBezTo>
                      <a:cubicBezTo>
                        <a:pt x="23" y="148"/>
                        <a:pt x="21" y="150"/>
                        <a:pt x="19" y="152"/>
                      </a:cubicBezTo>
                      <a:cubicBezTo>
                        <a:pt x="16" y="152"/>
                        <a:pt x="16" y="152"/>
                        <a:pt x="16" y="152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7" y="147"/>
                        <a:pt x="30" y="133"/>
                        <a:pt x="32" y="133"/>
                      </a:cubicBezTo>
                      <a:cubicBezTo>
                        <a:pt x="38" y="131"/>
                        <a:pt x="47" y="133"/>
                        <a:pt x="47" y="127"/>
                      </a:cubicBezTo>
                      <a:cubicBezTo>
                        <a:pt x="47" y="126"/>
                        <a:pt x="46" y="125"/>
                        <a:pt x="46" y="124"/>
                      </a:cubicBezTo>
                      <a:cubicBezTo>
                        <a:pt x="44" y="126"/>
                        <a:pt x="41" y="128"/>
                        <a:pt x="38" y="128"/>
                      </a:cubicBezTo>
                      <a:cubicBezTo>
                        <a:pt x="32" y="128"/>
                        <a:pt x="30" y="123"/>
                        <a:pt x="26" y="123"/>
                      </a:cubicBezTo>
                      <a:cubicBezTo>
                        <a:pt x="23" y="123"/>
                        <a:pt x="23" y="125"/>
                        <a:pt x="21" y="125"/>
                      </a:cubicBezTo>
                      <a:cubicBezTo>
                        <a:pt x="20" y="125"/>
                        <a:pt x="19" y="124"/>
                        <a:pt x="19" y="123"/>
                      </a:cubicBezTo>
                      <a:cubicBezTo>
                        <a:pt x="19" y="116"/>
                        <a:pt x="31" y="116"/>
                        <a:pt x="31" y="109"/>
                      </a:cubicBezTo>
                      <a:cubicBezTo>
                        <a:pt x="31" y="103"/>
                        <a:pt x="28" y="101"/>
                        <a:pt x="28" y="96"/>
                      </a:cubicBezTo>
                      <a:cubicBezTo>
                        <a:pt x="36" y="96"/>
                        <a:pt x="45" y="92"/>
                        <a:pt x="48" y="88"/>
                      </a:cubicBez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3" y="82"/>
                        <a:pt x="37" y="81"/>
                        <a:pt x="37" y="77"/>
                      </a:cubicBezTo>
                      <a:cubicBezTo>
                        <a:pt x="37" y="73"/>
                        <a:pt x="39" y="72"/>
                        <a:pt x="40" y="70"/>
                      </a:cubicBezTo>
                      <a:cubicBezTo>
                        <a:pt x="39" y="70"/>
                        <a:pt x="38" y="70"/>
                        <a:pt x="36" y="70"/>
                      </a:cubicBezTo>
                      <a:cubicBezTo>
                        <a:pt x="32" y="70"/>
                        <a:pt x="30" y="72"/>
                        <a:pt x="26" y="72"/>
                      </a:cubicBezTo>
                      <a:cubicBezTo>
                        <a:pt x="22" y="72"/>
                        <a:pt x="19" y="72"/>
                        <a:pt x="19" y="69"/>
                      </a:cubicBezTo>
                      <a:cubicBezTo>
                        <a:pt x="19" y="65"/>
                        <a:pt x="23" y="63"/>
                        <a:pt x="23" y="59"/>
                      </a:cubicBezTo>
                      <a:cubicBezTo>
                        <a:pt x="23" y="55"/>
                        <a:pt x="22" y="55"/>
                        <a:pt x="23" y="51"/>
                      </a:cubicBezTo>
                      <a:cubicBezTo>
                        <a:pt x="20" y="51"/>
                        <a:pt x="17" y="50"/>
                        <a:pt x="16" y="49"/>
                      </a:cubicBezTo>
                      <a:cubicBezTo>
                        <a:pt x="14" y="52"/>
                        <a:pt x="15" y="54"/>
                        <a:pt x="16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2"/>
                        <a:pt x="12" y="51"/>
                        <a:pt x="12" y="48"/>
                      </a:cubicBezTo>
                      <a:cubicBezTo>
                        <a:pt x="12" y="47"/>
                        <a:pt x="13" y="46"/>
                        <a:pt x="14" y="45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2" y="41"/>
                        <a:pt x="8" y="40"/>
                        <a:pt x="8" y="38"/>
                      </a:cubicBezTo>
                      <a:cubicBezTo>
                        <a:pt x="8" y="36"/>
                        <a:pt x="11" y="32"/>
                        <a:pt x="11" y="32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4" y="27"/>
                        <a:pt x="0" y="26"/>
                        <a:pt x="0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3"/>
                        <a:pt x="10" y="24"/>
                        <a:pt x="11" y="24"/>
                      </a:cubicBezTo>
                      <a:cubicBezTo>
                        <a:pt x="12" y="24"/>
                        <a:pt x="12" y="22"/>
                        <a:pt x="12" y="21"/>
                      </a:cubicBezTo>
                      <a:cubicBezTo>
                        <a:pt x="12" y="21"/>
                        <a:pt x="10" y="20"/>
                        <a:pt x="10" y="19"/>
                      </a:cubicBezTo>
                      <a:cubicBezTo>
                        <a:pt x="10" y="15"/>
                        <a:pt x="13" y="14"/>
                        <a:pt x="16" y="14"/>
                      </a:cubicBezTo>
                      <a:cubicBezTo>
                        <a:pt x="16" y="10"/>
                        <a:pt x="18" y="8"/>
                        <a:pt x="18" y="6"/>
                      </a:cubicBezTo>
                      <a:cubicBezTo>
                        <a:pt x="18" y="4"/>
                        <a:pt x="23" y="0"/>
                        <a:pt x="25" y="0"/>
                      </a:cubicBezTo>
                      <a:cubicBezTo>
                        <a:pt x="30" y="0"/>
                        <a:pt x="35" y="0"/>
                        <a:pt x="38" y="0"/>
                      </a:cubicBezTo>
                      <a:cubicBezTo>
                        <a:pt x="40" y="0"/>
                        <a:pt x="42" y="3"/>
                        <a:pt x="42" y="4"/>
                      </a:cubicBezTo>
                      <a:cubicBezTo>
                        <a:pt x="42" y="10"/>
                        <a:pt x="33" y="10"/>
                        <a:pt x="31" y="16"/>
                      </a:cubicBezTo>
                      <a:cubicBezTo>
                        <a:pt x="31" y="17"/>
                        <a:pt x="32" y="18"/>
                        <a:pt x="33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32"/>
                        <a:pt x="47" y="37"/>
                        <a:pt x="47" y="46"/>
                      </a:cubicBezTo>
                      <a:cubicBezTo>
                        <a:pt x="45" y="47"/>
                        <a:pt x="44" y="48"/>
                        <a:pt x="43" y="50"/>
                      </a:cubicBezTo>
                      <a:cubicBezTo>
                        <a:pt x="48" y="51"/>
                        <a:pt x="50" y="49"/>
                        <a:pt x="53" y="50"/>
                      </a:cubicBezTo>
                      <a:cubicBezTo>
                        <a:pt x="62" y="53"/>
                        <a:pt x="60" y="63"/>
                        <a:pt x="66" y="69"/>
                      </a:cubicBezTo>
                      <a:cubicBezTo>
                        <a:pt x="73" y="76"/>
                        <a:pt x="84" y="79"/>
                        <a:pt x="84" y="89"/>
                      </a:cubicBezTo>
                      <a:cubicBezTo>
                        <a:pt x="84" y="93"/>
                        <a:pt x="89" y="95"/>
                        <a:pt x="89" y="99"/>
                      </a:cubicBezTo>
                      <a:cubicBezTo>
                        <a:pt x="89" y="100"/>
                        <a:pt x="88" y="101"/>
                        <a:pt x="87" y="102"/>
                      </a:cubicBezTo>
                      <a:cubicBezTo>
                        <a:pt x="87" y="105"/>
                        <a:pt x="87" y="105"/>
                        <a:pt x="87" y="105"/>
                      </a:cubicBezTo>
                      <a:cubicBezTo>
                        <a:pt x="90" y="104"/>
                        <a:pt x="90" y="103"/>
                        <a:pt x="92" y="102"/>
                      </a:cubicBezTo>
                      <a:lnTo>
                        <a:pt x="90" y="103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5" name="Google Shape;845;p247"/>
                <p:cNvSpPr/>
                <p:nvPr/>
              </p:nvSpPr>
              <p:spPr>
                <a:xfrm>
                  <a:off x="4592638" y="2203450"/>
                  <a:ext cx="46038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" h="23" extrusionOk="0">
                      <a:moveTo>
                        <a:pt x="0" y="5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" y="10"/>
                        <a:pt x="5" y="10"/>
                        <a:pt x="7" y="10"/>
                      </a:cubicBezTo>
                      <a:cubicBezTo>
                        <a:pt x="14" y="12"/>
                        <a:pt x="19" y="20"/>
                        <a:pt x="27" y="21"/>
                      </a:cubicBezTo>
                      <a:cubicBezTo>
                        <a:pt x="27" y="23"/>
                        <a:pt x="29" y="23"/>
                        <a:pt x="30" y="23"/>
                      </a:cubicBezTo>
                      <a:cubicBezTo>
                        <a:pt x="32" y="23"/>
                        <a:pt x="33" y="21"/>
                        <a:pt x="33" y="20"/>
                      </a:cubicBezTo>
                      <a:cubicBezTo>
                        <a:pt x="33" y="17"/>
                        <a:pt x="31" y="16"/>
                        <a:pt x="31" y="13"/>
                      </a:cubicBezTo>
                      <a:cubicBezTo>
                        <a:pt x="31" y="11"/>
                        <a:pt x="33" y="8"/>
                        <a:pt x="33" y="8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8" y="2"/>
                        <a:pt x="25" y="6"/>
                        <a:pt x="20" y="6"/>
                      </a:cubicBezTo>
                      <a:cubicBezTo>
                        <a:pt x="14" y="6"/>
                        <a:pt x="10" y="0"/>
                        <a:pt x="0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6" name="Google Shape;846;p247"/>
                <p:cNvSpPr/>
                <p:nvPr/>
              </p:nvSpPr>
              <p:spPr>
                <a:xfrm>
                  <a:off x="4527550" y="2111375"/>
                  <a:ext cx="15875" cy="30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23" extrusionOk="0">
                      <a:moveTo>
                        <a:pt x="3" y="5"/>
                      </a:moveTo>
                      <a:cubicBezTo>
                        <a:pt x="6" y="5"/>
                        <a:pt x="8" y="1"/>
                        <a:pt x="10" y="0"/>
                      </a:cubicBezTo>
                      <a:cubicBezTo>
                        <a:pt x="10" y="3"/>
                        <a:pt x="11" y="5"/>
                        <a:pt x="12" y="5"/>
                      </a:cubicBezTo>
                      <a:cubicBezTo>
                        <a:pt x="11" y="11"/>
                        <a:pt x="10" y="20"/>
                        <a:pt x="8" y="23"/>
                      </a:cubicBezTo>
                      <a:cubicBezTo>
                        <a:pt x="4" y="22"/>
                        <a:pt x="2" y="9"/>
                        <a:pt x="0" y="6"/>
                      </a:cubicBezTo>
                      <a:cubicBezTo>
                        <a:pt x="1" y="6"/>
                        <a:pt x="2" y="5"/>
                        <a:pt x="3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7" name="Google Shape;847;p247"/>
                <p:cNvSpPr/>
                <p:nvPr/>
              </p:nvSpPr>
              <p:spPr>
                <a:xfrm>
                  <a:off x="4524375" y="2144713"/>
                  <a:ext cx="25400" cy="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3" extrusionOk="0">
                      <a:moveTo>
                        <a:pt x="5" y="15"/>
                      </a:moveTo>
                      <a:cubicBezTo>
                        <a:pt x="5" y="12"/>
                        <a:pt x="1" y="9"/>
                        <a:pt x="0" y="6"/>
                      </a:cubicBezTo>
                      <a:cubicBezTo>
                        <a:pt x="5" y="4"/>
                        <a:pt x="5" y="0"/>
                        <a:pt x="9" y="0"/>
                      </a:cubicBezTo>
                      <a:cubicBezTo>
                        <a:pt x="13" y="0"/>
                        <a:pt x="14" y="3"/>
                        <a:pt x="15" y="3"/>
                      </a:cubicBezTo>
                      <a:cubicBezTo>
                        <a:pt x="19" y="10"/>
                        <a:pt x="18" y="14"/>
                        <a:pt x="18" y="21"/>
                      </a:cubicBezTo>
                      <a:cubicBezTo>
                        <a:pt x="18" y="27"/>
                        <a:pt x="10" y="33"/>
                        <a:pt x="6" y="33"/>
                      </a:cubicBezTo>
                      <a:cubicBezTo>
                        <a:pt x="2" y="33"/>
                        <a:pt x="2" y="27"/>
                        <a:pt x="2" y="24"/>
                      </a:cubicBezTo>
                      <a:cubicBezTo>
                        <a:pt x="2" y="20"/>
                        <a:pt x="5" y="18"/>
                        <a:pt x="5" y="1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8" name="Google Shape;848;p247"/>
                <p:cNvSpPr/>
                <p:nvPr/>
              </p:nvSpPr>
              <p:spPr>
                <a:xfrm>
                  <a:off x="4429125" y="2171700"/>
                  <a:ext cx="1270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7" extrusionOk="0">
                      <a:moveTo>
                        <a:pt x="9" y="5"/>
                      </a:moveTo>
                      <a:cubicBezTo>
                        <a:pt x="9" y="6"/>
                        <a:pt x="7" y="7"/>
                        <a:pt x="6" y="7"/>
                      </a:cubicBezTo>
                      <a:cubicBezTo>
                        <a:pt x="4" y="7"/>
                        <a:pt x="1" y="3"/>
                        <a:pt x="0" y="3"/>
                      </a:cubicBezTo>
                      <a:cubicBezTo>
                        <a:pt x="3" y="2"/>
                        <a:pt x="5" y="0"/>
                        <a:pt x="7" y="0"/>
                      </a:cubicBezTo>
                      <a:cubicBezTo>
                        <a:pt x="7" y="1"/>
                        <a:pt x="9" y="3"/>
                        <a:pt x="9" y="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49" name="Google Shape;849;p247"/>
                <p:cNvSpPr/>
                <p:nvPr/>
              </p:nvSpPr>
              <p:spPr>
                <a:xfrm>
                  <a:off x="4551363" y="1833563"/>
                  <a:ext cx="15875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14" extrusionOk="0">
                      <a:moveTo>
                        <a:pt x="11" y="10"/>
                      </a:moveTo>
                      <a:cubicBezTo>
                        <a:pt x="5" y="10"/>
                        <a:pt x="0" y="9"/>
                        <a:pt x="0" y="5"/>
                      </a:cubicBezTo>
                      <a:cubicBezTo>
                        <a:pt x="0" y="3"/>
                        <a:pt x="0" y="2"/>
                        <a:pt x="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6"/>
                        <a:pt x="12" y="5"/>
                        <a:pt x="12" y="9"/>
                      </a:cubicBezTo>
                      <a:cubicBezTo>
                        <a:pt x="12" y="13"/>
                        <a:pt x="11" y="12"/>
                        <a:pt x="11" y="14"/>
                      </a:cubicBezTo>
                      <a:cubicBezTo>
                        <a:pt x="11" y="13"/>
                        <a:pt x="11" y="12"/>
                        <a:pt x="11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0" name="Google Shape;850;p247"/>
                <p:cNvSpPr/>
                <p:nvPr/>
              </p:nvSpPr>
              <p:spPr>
                <a:xfrm>
                  <a:off x="4684713" y="1773238"/>
                  <a:ext cx="15875" cy="23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7" extrusionOk="0">
                      <a:moveTo>
                        <a:pt x="8" y="6"/>
                      </a:moveTo>
                      <a:cubicBezTo>
                        <a:pt x="8" y="11"/>
                        <a:pt x="4" y="13"/>
                        <a:pt x="1" y="17"/>
                      </a:cubicBezTo>
                      <a:cubicBezTo>
                        <a:pt x="0" y="15"/>
                        <a:pt x="1" y="14"/>
                        <a:pt x="1" y="11"/>
                      </a:cubicBezTo>
                      <a:cubicBezTo>
                        <a:pt x="1" y="9"/>
                        <a:pt x="3" y="1"/>
                        <a:pt x="11" y="0"/>
                      </a:cubicBezTo>
                      <a:cubicBezTo>
                        <a:pt x="10" y="2"/>
                        <a:pt x="8" y="4"/>
                        <a:pt x="8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1" name="Google Shape;851;p247"/>
                <p:cNvSpPr/>
                <p:nvPr/>
              </p:nvSpPr>
              <p:spPr>
                <a:xfrm>
                  <a:off x="4746625" y="1744663"/>
                  <a:ext cx="20638" cy="26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0" extrusionOk="0">
                      <a:moveTo>
                        <a:pt x="12" y="10"/>
                      </a:moveTo>
                      <a:cubicBezTo>
                        <a:pt x="12" y="12"/>
                        <a:pt x="12" y="14"/>
                        <a:pt x="12" y="16"/>
                      </a:cubicBezTo>
                      <a:cubicBezTo>
                        <a:pt x="12" y="17"/>
                        <a:pt x="6" y="20"/>
                        <a:pt x="5" y="20"/>
                      </a:cubicBezTo>
                      <a:cubicBezTo>
                        <a:pt x="1" y="20"/>
                        <a:pt x="0" y="16"/>
                        <a:pt x="0" y="13"/>
                      </a:cubicBezTo>
                      <a:cubicBezTo>
                        <a:pt x="4" y="13"/>
                        <a:pt x="6" y="10"/>
                        <a:pt x="10" y="10"/>
                      </a:cubicBezTo>
                      <a:cubicBezTo>
                        <a:pt x="9" y="8"/>
                        <a:pt x="7" y="7"/>
                        <a:pt x="7" y="5"/>
                      </a:cubicBezTo>
                      <a:cubicBezTo>
                        <a:pt x="7" y="2"/>
                        <a:pt x="11" y="0"/>
                        <a:pt x="11" y="0"/>
                      </a:cubicBezTo>
                      <a:cubicBezTo>
                        <a:pt x="13" y="3"/>
                        <a:pt x="14" y="4"/>
                        <a:pt x="16" y="5"/>
                      </a:cubicBezTo>
                      <a:cubicBezTo>
                        <a:pt x="15" y="7"/>
                        <a:pt x="13" y="10"/>
                        <a:pt x="12" y="1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852" name="Google Shape;852;p247"/>
            <p:cNvGrpSpPr/>
            <p:nvPr/>
          </p:nvGrpSpPr>
          <p:grpSpPr>
            <a:xfrm>
              <a:off x="6632111" y="3632658"/>
              <a:ext cx="1186926" cy="1036850"/>
              <a:chOff x="6275388" y="2879725"/>
              <a:chExt cx="966788" cy="844551"/>
            </a:xfrm>
          </p:grpSpPr>
          <p:sp>
            <p:nvSpPr>
              <p:cNvPr id="853" name="Google Shape;853;p247"/>
              <p:cNvSpPr/>
              <p:nvPr/>
            </p:nvSpPr>
            <p:spPr>
              <a:xfrm>
                <a:off x="6567488" y="2879725"/>
                <a:ext cx="339725" cy="176213"/>
              </a:xfrm>
              <a:custGeom>
                <a:avLst/>
                <a:gdLst/>
                <a:ahLst/>
                <a:cxnLst/>
                <a:rect l="l" t="t" r="r" b="b"/>
                <a:pathLst>
                  <a:path w="255" h="133" extrusionOk="0">
                    <a:moveTo>
                      <a:pt x="128" y="28"/>
                    </a:moveTo>
                    <a:cubicBezTo>
                      <a:pt x="133" y="33"/>
                      <a:pt x="149" y="39"/>
                      <a:pt x="160" y="39"/>
                    </a:cubicBezTo>
                    <a:cubicBezTo>
                      <a:pt x="165" y="39"/>
                      <a:pt x="168" y="45"/>
                      <a:pt x="173" y="45"/>
                    </a:cubicBezTo>
                    <a:cubicBezTo>
                      <a:pt x="173" y="48"/>
                      <a:pt x="176" y="49"/>
                      <a:pt x="179" y="49"/>
                    </a:cubicBezTo>
                    <a:cubicBezTo>
                      <a:pt x="193" y="54"/>
                      <a:pt x="192" y="66"/>
                      <a:pt x="203" y="71"/>
                    </a:cubicBezTo>
                    <a:cubicBezTo>
                      <a:pt x="207" y="73"/>
                      <a:pt x="217" y="68"/>
                      <a:pt x="217" y="78"/>
                    </a:cubicBezTo>
                    <a:cubicBezTo>
                      <a:pt x="217" y="83"/>
                      <a:pt x="208" y="81"/>
                      <a:pt x="208" y="85"/>
                    </a:cubicBezTo>
                    <a:cubicBezTo>
                      <a:pt x="208" y="87"/>
                      <a:pt x="216" y="95"/>
                      <a:pt x="217" y="96"/>
                    </a:cubicBezTo>
                    <a:cubicBezTo>
                      <a:pt x="221" y="100"/>
                      <a:pt x="220" y="103"/>
                      <a:pt x="224" y="108"/>
                    </a:cubicBezTo>
                    <a:cubicBezTo>
                      <a:pt x="225" y="111"/>
                      <a:pt x="230" y="113"/>
                      <a:pt x="233" y="113"/>
                    </a:cubicBezTo>
                    <a:cubicBezTo>
                      <a:pt x="235" y="113"/>
                      <a:pt x="236" y="116"/>
                      <a:pt x="237" y="118"/>
                    </a:cubicBezTo>
                    <a:cubicBezTo>
                      <a:pt x="238" y="120"/>
                      <a:pt x="240" y="118"/>
                      <a:pt x="242" y="119"/>
                    </a:cubicBezTo>
                    <a:cubicBezTo>
                      <a:pt x="245" y="119"/>
                      <a:pt x="246" y="122"/>
                      <a:pt x="247" y="124"/>
                    </a:cubicBezTo>
                    <a:cubicBezTo>
                      <a:pt x="247" y="126"/>
                      <a:pt x="254" y="125"/>
                      <a:pt x="255" y="126"/>
                    </a:cubicBezTo>
                    <a:cubicBezTo>
                      <a:pt x="253" y="127"/>
                      <a:pt x="250" y="130"/>
                      <a:pt x="250" y="133"/>
                    </a:cubicBezTo>
                    <a:cubicBezTo>
                      <a:pt x="249" y="133"/>
                      <a:pt x="248" y="133"/>
                      <a:pt x="247" y="133"/>
                    </a:cubicBezTo>
                    <a:cubicBezTo>
                      <a:pt x="246" y="133"/>
                      <a:pt x="240" y="128"/>
                      <a:pt x="239" y="127"/>
                    </a:cubicBez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1" y="126"/>
                      <a:pt x="210" y="121"/>
                      <a:pt x="210" y="116"/>
                    </a:cubicBezTo>
                    <a:cubicBezTo>
                      <a:pt x="210" y="115"/>
                      <a:pt x="207" y="114"/>
                      <a:pt x="206" y="113"/>
                    </a:cubicBezTo>
                    <a:cubicBezTo>
                      <a:pt x="197" y="104"/>
                      <a:pt x="189" y="92"/>
                      <a:pt x="175" y="92"/>
                    </a:cubicBezTo>
                    <a:cubicBezTo>
                      <a:pt x="164" y="92"/>
                      <a:pt x="165" y="100"/>
                      <a:pt x="158" y="103"/>
                    </a:cubicBezTo>
                    <a:cubicBezTo>
                      <a:pt x="160" y="108"/>
                      <a:pt x="156" y="110"/>
                      <a:pt x="156" y="113"/>
                    </a:cubicBezTo>
                    <a:cubicBezTo>
                      <a:pt x="146" y="113"/>
                      <a:pt x="144" y="113"/>
                      <a:pt x="139" y="113"/>
                    </a:cubicBezTo>
                    <a:cubicBezTo>
                      <a:pt x="128" y="113"/>
                      <a:pt x="125" y="100"/>
                      <a:pt x="113" y="100"/>
                    </a:cubicBezTo>
                    <a:cubicBezTo>
                      <a:pt x="112" y="100"/>
                      <a:pt x="107" y="100"/>
                      <a:pt x="107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4" y="102"/>
                      <a:pt x="90" y="102"/>
                      <a:pt x="90" y="99"/>
                    </a:cubicBezTo>
                    <a:cubicBezTo>
                      <a:pt x="90" y="93"/>
                      <a:pt x="99" y="91"/>
                      <a:pt x="101" y="90"/>
                    </a:cubicBezTo>
                    <a:cubicBezTo>
                      <a:pt x="95" y="84"/>
                      <a:pt x="98" y="78"/>
                      <a:pt x="96" y="71"/>
                    </a:cubicBezTo>
                    <a:cubicBezTo>
                      <a:pt x="94" y="66"/>
                      <a:pt x="82" y="61"/>
                      <a:pt x="77" y="59"/>
                    </a:cubicBezTo>
                    <a:cubicBezTo>
                      <a:pt x="72" y="56"/>
                      <a:pt x="60" y="54"/>
                      <a:pt x="53" y="54"/>
                    </a:cubicBezTo>
                    <a:cubicBezTo>
                      <a:pt x="47" y="54"/>
                      <a:pt x="44" y="43"/>
                      <a:pt x="37" y="45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4"/>
                      <a:pt x="34" y="49"/>
                      <a:pt x="30" y="49"/>
                    </a:cubicBezTo>
                    <a:cubicBezTo>
                      <a:pt x="29" y="49"/>
                      <a:pt x="26" y="49"/>
                      <a:pt x="26" y="48"/>
                    </a:cubicBezTo>
                    <a:cubicBezTo>
                      <a:pt x="24" y="43"/>
                      <a:pt x="26" y="41"/>
                      <a:pt x="24" y="38"/>
                    </a:cubicBezTo>
                    <a:cubicBezTo>
                      <a:pt x="22" y="34"/>
                      <a:pt x="17" y="36"/>
                      <a:pt x="16" y="33"/>
                    </a:cubicBezTo>
                    <a:cubicBezTo>
                      <a:pt x="22" y="29"/>
                      <a:pt x="35" y="30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0" y="26"/>
                      <a:pt x="27" y="27"/>
                      <a:pt x="23" y="27"/>
                    </a:cubicBezTo>
                    <a:cubicBezTo>
                      <a:pt x="20" y="27"/>
                      <a:pt x="19" y="26"/>
                      <a:pt x="16" y="26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1" y="15"/>
                      <a:pt x="0" y="18"/>
                      <a:pt x="0" y="12"/>
                    </a:cubicBezTo>
                    <a:cubicBezTo>
                      <a:pt x="0" y="9"/>
                      <a:pt x="4" y="8"/>
                      <a:pt x="6" y="8"/>
                    </a:cubicBezTo>
                    <a:cubicBezTo>
                      <a:pt x="12" y="8"/>
                      <a:pt x="15" y="0"/>
                      <a:pt x="23" y="0"/>
                    </a:cubicBezTo>
                    <a:cubicBezTo>
                      <a:pt x="30" y="0"/>
                      <a:pt x="36" y="7"/>
                      <a:pt x="44" y="9"/>
                    </a:cubicBezTo>
                    <a:cubicBezTo>
                      <a:pt x="44" y="15"/>
                      <a:pt x="44" y="22"/>
                      <a:pt x="44" y="25"/>
                    </a:cubicBezTo>
                    <a:cubicBezTo>
                      <a:pt x="44" y="27"/>
                      <a:pt x="46" y="29"/>
                      <a:pt x="50" y="29"/>
                    </a:cubicBezTo>
                    <a:cubicBezTo>
                      <a:pt x="50" y="31"/>
                      <a:pt x="56" y="38"/>
                      <a:pt x="59" y="38"/>
                    </a:cubicBezTo>
                    <a:cubicBezTo>
                      <a:pt x="62" y="38"/>
                      <a:pt x="66" y="31"/>
                      <a:pt x="67" y="30"/>
                    </a:cubicBezTo>
                    <a:cubicBezTo>
                      <a:pt x="71" y="27"/>
                      <a:pt x="71" y="26"/>
                      <a:pt x="78" y="25"/>
                    </a:cubicBezTo>
                    <a:cubicBezTo>
                      <a:pt x="82" y="23"/>
                      <a:pt x="87" y="15"/>
                      <a:pt x="92" y="14"/>
                    </a:cubicBezTo>
                    <a:cubicBezTo>
                      <a:pt x="93" y="17"/>
                      <a:pt x="96" y="16"/>
                      <a:pt x="98" y="17"/>
                    </a:cubicBezTo>
                    <a:cubicBezTo>
                      <a:pt x="103" y="18"/>
                      <a:pt x="106" y="24"/>
                      <a:pt x="109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3" y="27"/>
                      <a:pt x="128" y="29"/>
                      <a:pt x="130" y="29"/>
                    </a:cubicBezTo>
                    <a:cubicBezTo>
                      <a:pt x="130" y="30"/>
                      <a:pt x="130" y="30"/>
                      <a:pt x="130" y="30"/>
                    </a:cubicBezTo>
                    <a:lnTo>
                      <a:pt x="128" y="2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854" name="Google Shape;854;p247"/>
              <p:cNvGrpSpPr/>
              <p:nvPr/>
            </p:nvGrpSpPr>
            <p:grpSpPr>
              <a:xfrm>
                <a:off x="6275388" y="2917825"/>
                <a:ext cx="966788" cy="806451"/>
                <a:chOff x="6275388" y="2917825"/>
                <a:chExt cx="966788" cy="806451"/>
              </a:xfrm>
            </p:grpSpPr>
            <p:sp>
              <p:nvSpPr>
                <p:cNvPr id="855" name="Google Shape;855;p247"/>
                <p:cNvSpPr/>
                <p:nvPr/>
              </p:nvSpPr>
              <p:spPr>
                <a:xfrm>
                  <a:off x="6623050" y="2968625"/>
                  <a:ext cx="11113" cy="2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9" extrusionOk="0">
                      <a:moveTo>
                        <a:pt x="7" y="0"/>
                      </a:moveTo>
                      <a:cubicBezTo>
                        <a:pt x="7" y="4"/>
                        <a:pt x="8" y="2"/>
                        <a:pt x="8" y="5"/>
                      </a:cubicBezTo>
                      <a:cubicBezTo>
                        <a:pt x="8" y="8"/>
                        <a:pt x="7" y="9"/>
                        <a:pt x="5" y="9"/>
                      </a:cubicBezTo>
                      <a:cubicBezTo>
                        <a:pt x="5" y="14"/>
                        <a:pt x="6" y="19"/>
                        <a:pt x="2" y="19"/>
                      </a:cubicBezTo>
                      <a:cubicBezTo>
                        <a:pt x="1" y="19"/>
                        <a:pt x="0" y="16"/>
                        <a:pt x="0" y="15"/>
                      </a:cubicBezTo>
                      <a:cubicBezTo>
                        <a:pt x="0" y="11"/>
                        <a:pt x="4" y="10"/>
                        <a:pt x="4" y="8"/>
                      </a:cubicBezTo>
                      <a:cubicBezTo>
                        <a:pt x="4" y="4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6" name="Google Shape;856;p247"/>
                <p:cNvSpPr/>
                <p:nvPr/>
              </p:nvSpPr>
              <p:spPr>
                <a:xfrm>
                  <a:off x="6867525" y="2944813"/>
                  <a:ext cx="65088" cy="3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" h="29" extrusionOk="0">
                      <a:moveTo>
                        <a:pt x="13" y="27"/>
                      </a:moveTo>
                      <a:cubicBezTo>
                        <a:pt x="9" y="22"/>
                        <a:pt x="1" y="24"/>
                        <a:pt x="0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4" y="18"/>
                        <a:pt x="18" y="17"/>
                        <a:pt x="18" y="17"/>
                      </a:cubicBezTo>
                      <a:cubicBezTo>
                        <a:pt x="25" y="14"/>
                        <a:pt x="31" y="15"/>
                        <a:pt x="35" y="13"/>
                      </a:cubicBezTo>
                      <a:cubicBezTo>
                        <a:pt x="41" y="10"/>
                        <a:pt x="39" y="0"/>
                        <a:pt x="45" y="0"/>
                      </a:cubicBezTo>
                      <a:cubicBezTo>
                        <a:pt x="48" y="0"/>
                        <a:pt x="49" y="4"/>
                        <a:pt x="49" y="7"/>
                      </a:cubicBezTo>
                      <a:cubicBezTo>
                        <a:pt x="49" y="16"/>
                        <a:pt x="40" y="14"/>
                        <a:pt x="40" y="22"/>
                      </a:cubicBezTo>
                      <a:cubicBezTo>
                        <a:pt x="32" y="24"/>
                        <a:pt x="28" y="29"/>
                        <a:pt x="19" y="29"/>
                      </a:cubicBezTo>
                      <a:cubicBezTo>
                        <a:pt x="17" y="29"/>
                        <a:pt x="11" y="26"/>
                        <a:pt x="11" y="25"/>
                      </a:cubicBez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7" name="Google Shape;857;p247"/>
                <p:cNvSpPr/>
                <p:nvPr/>
              </p:nvSpPr>
              <p:spPr>
                <a:xfrm>
                  <a:off x="6911975" y="2917825"/>
                  <a:ext cx="34925" cy="3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" h="26" extrusionOk="0">
                      <a:moveTo>
                        <a:pt x="23" y="25"/>
                      </a:moveTo>
                      <a:cubicBezTo>
                        <a:pt x="18" y="24"/>
                        <a:pt x="18" y="21"/>
                        <a:pt x="19" y="17"/>
                      </a:cubicBezTo>
                      <a:cubicBezTo>
                        <a:pt x="13" y="14"/>
                        <a:pt x="14" y="9"/>
                        <a:pt x="8" y="6"/>
                      </a:cubicBezTo>
                      <a:cubicBezTo>
                        <a:pt x="5" y="4"/>
                        <a:pt x="2" y="4"/>
                        <a:pt x="0" y="0"/>
                      </a:cubicBezTo>
                      <a:cubicBezTo>
                        <a:pt x="9" y="3"/>
                        <a:pt x="13" y="8"/>
                        <a:pt x="18" y="13"/>
                      </a:cubicBezTo>
                      <a:cubicBezTo>
                        <a:pt x="21" y="17"/>
                        <a:pt x="26" y="16"/>
                        <a:pt x="26" y="22"/>
                      </a:cubicBezTo>
                      <a:cubicBezTo>
                        <a:pt x="26" y="23"/>
                        <a:pt x="26" y="24"/>
                        <a:pt x="26" y="25"/>
                      </a:cubicBezTo>
                      <a:cubicBezTo>
                        <a:pt x="25" y="25"/>
                        <a:pt x="24" y="26"/>
                        <a:pt x="23" y="25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8" name="Google Shape;858;p247"/>
                <p:cNvSpPr/>
                <p:nvPr/>
              </p:nvSpPr>
              <p:spPr>
                <a:xfrm>
                  <a:off x="6972300" y="2967038"/>
                  <a:ext cx="17463" cy="2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6" extrusionOk="0">
                      <a:moveTo>
                        <a:pt x="7" y="9"/>
                      </a:moveTo>
                      <a:cubicBezTo>
                        <a:pt x="2" y="9"/>
                        <a:pt x="0" y="4"/>
                        <a:pt x="1" y="0"/>
                      </a:cubicBezTo>
                      <a:cubicBezTo>
                        <a:pt x="4" y="1"/>
                        <a:pt x="13" y="11"/>
                        <a:pt x="13" y="12"/>
                      </a:cubicBezTo>
                      <a:cubicBezTo>
                        <a:pt x="13" y="14"/>
                        <a:pt x="11" y="16"/>
                        <a:pt x="10" y="16"/>
                      </a:cubicBezTo>
                      <a:cubicBezTo>
                        <a:pt x="9" y="16"/>
                        <a:pt x="7" y="14"/>
                        <a:pt x="7" y="13"/>
                      </a:cubicBezTo>
                      <a:cubicBezTo>
                        <a:pt x="7" y="12"/>
                        <a:pt x="7" y="11"/>
                        <a:pt x="7" y="9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59" name="Google Shape;859;p247"/>
                <p:cNvSpPr/>
                <p:nvPr/>
              </p:nvSpPr>
              <p:spPr>
                <a:xfrm>
                  <a:off x="7086600" y="3046413"/>
                  <a:ext cx="95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" h="9" extrusionOk="0">
                      <a:moveTo>
                        <a:pt x="7" y="6"/>
                      </a:moveTo>
                      <a:cubicBezTo>
                        <a:pt x="7" y="7"/>
                        <a:pt x="7" y="8"/>
                        <a:pt x="7" y="9"/>
                      </a:cubicBezTo>
                      <a:cubicBezTo>
                        <a:pt x="3" y="9"/>
                        <a:pt x="0" y="2"/>
                        <a:pt x="0" y="0"/>
                      </a:cubicBezTo>
                      <a:cubicBezTo>
                        <a:pt x="4" y="2"/>
                        <a:pt x="7" y="3"/>
                        <a:pt x="7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0" name="Google Shape;860;p247"/>
                <p:cNvSpPr/>
                <p:nvPr/>
              </p:nvSpPr>
              <p:spPr>
                <a:xfrm>
                  <a:off x="7061200" y="3036888"/>
                  <a:ext cx="20638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" h="7" extrusionOk="0">
                      <a:moveTo>
                        <a:pt x="15" y="6"/>
                      </a:moveTo>
                      <a:cubicBezTo>
                        <a:pt x="14" y="6"/>
                        <a:pt x="13" y="7"/>
                        <a:pt x="12" y="7"/>
                      </a:cubicBezTo>
                      <a:cubicBezTo>
                        <a:pt x="7" y="7"/>
                        <a:pt x="0" y="5"/>
                        <a:pt x="0" y="0"/>
                      </a:cubicBezTo>
                      <a:cubicBezTo>
                        <a:pt x="7" y="0"/>
                        <a:pt x="11" y="1"/>
                        <a:pt x="15" y="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1" name="Google Shape;861;p247"/>
                <p:cNvSpPr/>
                <p:nvPr/>
              </p:nvSpPr>
              <p:spPr>
                <a:xfrm>
                  <a:off x="7064375" y="3013075"/>
                  <a:ext cx="17463" cy="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14" extrusionOk="0">
                      <a:moveTo>
                        <a:pt x="13" y="14"/>
                      </a:moveTo>
                      <a:cubicBezTo>
                        <a:pt x="9" y="14"/>
                        <a:pt x="1" y="3"/>
                        <a:pt x="0" y="0"/>
                      </a:cubicBezTo>
                      <a:cubicBezTo>
                        <a:pt x="6" y="3"/>
                        <a:pt x="11" y="7"/>
                        <a:pt x="13" y="1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2" name="Google Shape;862;p247"/>
                <p:cNvSpPr/>
                <p:nvPr/>
              </p:nvSpPr>
              <p:spPr>
                <a:xfrm>
                  <a:off x="7027863" y="2998788"/>
                  <a:ext cx="23813" cy="1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0" extrusionOk="0">
                      <a:moveTo>
                        <a:pt x="2" y="0"/>
                      </a:moveTo>
                      <a:cubicBezTo>
                        <a:pt x="6" y="2"/>
                        <a:pt x="15" y="5"/>
                        <a:pt x="17" y="9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0" y="6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3" name="Google Shape;863;p247"/>
                <p:cNvSpPr/>
                <p:nvPr/>
              </p:nvSpPr>
              <p:spPr>
                <a:xfrm>
                  <a:off x="7002463" y="2984500"/>
                  <a:ext cx="14288" cy="7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6" extrusionOk="0">
                      <a:moveTo>
                        <a:pt x="0" y="0"/>
                      </a:moveTo>
                      <a:cubicBezTo>
                        <a:pt x="5" y="3"/>
                        <a:pt x="8" y="2"/>
                        <a:pt x="11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2"/>
                        <a:pt x="3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4" name="Google Shape;864;p247"/>
                <p:cNvSpPr/>
                <p:nvPr/>
              </p:nvSpPr>
              <p:spPr>
                <a:xfrm>
                  <a:off x="6800850" y="3594100"/>
                  <a:ext cx="63500" cy="65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" h="49" extrusionOk="0">
                      <a:moveTo>
                        <a:pt x="24" y="7"/>
                      </a:moveTo>
                      <a:cubicBezTo>
                        <a:pt x="30" y="7"/>
                        <a:pt x="37" y="5"/>
                        <a:pt x="43" y="3"/>
                      </a:cubicBezTo>
                      <a:cubicBezTo>
                        <a:pt x="45" y="8"/>
                        <a:pt x="48" y="11"/>
                        <a:pt x="48" y="16"/>
                      </a:cubicBezTo>
                      <a:cubicBezTo>
                        <a:pt x="48" y="26"/>
                        <a:pt x="36" y="49"/>
                        <a:pt x="27" y="49"/>
                      </a:cubicBezTo>
                      <a:cubicBezTo>
                        <a:pt x="14" y="49"/>
                        <a:pt x="0" y="16"/>
                        <a:pt x="0" y="7"/>
                      </a:cubicBezTo>
                      <a:cubicBezTo>
                        <a:pt x="0" y="0"/>
                        <a:pt x="24" y="7"/>
                        <a:pt x="24" y="7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5" name="Google Shape;865;p247"/>
                <p:cNvSpPr/>
                <p:nvPr/>
              </p:nvSpPr>
              <p:spPr>
                <a:xfrm>
                  <a:off x="6275388" y="3057525"/>
                  <a:ext cx="676275" cy="509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" h="383" extrusionOk="0">
                      <a:moveTo>
                        <a:pt x="496" y="186"/>
                      </a:moveTo>
                      <a:cubicBezTo>
                        <a:pt x="503" y="195"/>
                        <a:pt x="508" y="219"/>
                        <a:pt x="508" y="232"/>
                      </a:cubicBezTo>
                      <a:cubicBezTo>
                        <a:pt x="508" y="242"/>
                        <a:pt x="505" y="256"/>
                        <a:pt x="501" y="260"/>
                      </a:cubicBezTo>
                      <a:cubicBezTo>
                        <a:pt x="501" y="272"/>
                        <a:pt x="501" y="272"/>
                        <a:pt x="501" y="272"/>
                      </a:cubicBezTo>
                      <a:cubicBezTo>
                        <a:pt x="499" y="276"/>
                        <a:pt x="500" y="277"/>
                        <a:pt x="498" y="281"/>
                      </a:cubicBezTo>
                      <a:cubicBezTo>
                        <a:pt x="490" y="293"/>
                        <a:pt x="482" y="298"/>
                        <a:pt x="478" y="312"/>
                      </a:cubicBezTo>
                      <a:cubicBezTo>
                        <a:pt x="474" y="322"/>
                        <a:pt x="465" y="336"/>
                        <a:pt x="465" y="352"/>
                      </a:cubicBezTo>
                      <a:cubicBezTo>
                        <a:pt x="465" y="351"/>
                        <a:pt x="465" y="351"/>
                        <a:pt x="465" y="351"/>
                      </a:cubicBezTo>
                      <a:cubicBezTo>
                        <a:pt x="460" y="371"/>
                        <a:pt x="424" y="362"/>
                        <a:pt x="420" y="383"/>
                      </a:cubicBezTo>
                      <a:cubicBezTo>
                        <a:pt x="417" y="382"/>
                        <a:pt x="399" y="372"/>
                        <a:pt x="398" y="370"/>
                      </a:cubicBezTo>
                      <a:cubicBezTo>
                        <a:pt x="388" y="371"/>
                        <a:pt x="392" y="379"/>
                        <a:pt x="381" y="379"/>
                      </a:cubicBezTo>
                      <a:cubicBezTo>
                        <a:pt x="363" y="379"/>
                        <a:pt x="335" y="368"/>
                        <a:pt x="335" y="350"/>
                      </a:cubicBezTo>
                      <a:cubicBezTo>
                        <a:pt x="335" y="343"/>
                        <a:pt x="329" y="338"/>
                        <a:pt x="329" y="332"/>
                      </a:cubicBezTo>
                      <a:cubicBezTo>
                        <a:pt x="329" y="332"/>
                        <a:pt x="329" y="330"/>
                        <a:pt x="329" y="330"/>
                      </a:cubicBezTo>
                      <a:cubicBezTo>
                        <a:pt x="325" y="332"/>
                        <a:pt x="323" y="332"/>
                        <a:pt x="320" y="333"/>
                      </a:cubicBezTo>
                      <a:cubicBezTo>
                        <a:pt x="314" y="333"/>
                        <a:pt x="314" y="333"/>
                        <a:pt x="314" y="333"/>
                      </a:cubicBezTo>
                      <a:cubicBezTo>
                        <a:pt x="316" y="330"/>
                        <a:pt x="318" y="328"/>
                        <a:pt x="318" y="323"/>
                      </a:cubicBezTo>
                      <a:cubicBezTo>
                        <a:pt x="318" y="318"/>
                        <a:pt x="315" y="316"/>
                        <a:pt x="313" y="315"/>
                      </a:cubicBezTo>
                      <a:cubicBezTo>
                        <a:pt x="313" y="316"/>
                        <a:pt x="312" y="318"/>
                        <a:pt x="312" y="319"/>
                      </a:cubicBezTo>
                      <a:cubicBezTo>
                        <a:pt x="308" y="321"/>
                        <a:pt x="308" y="329"/>
                        <a:pt x="301" y="329"/>
                      </a:cubicBezTo>
                      <a:cubicBezTo>
                        <a:pt x="299" y="329"/>
                        <a:pt x="297" y="326"/>
                        <a:pt x="297" y="324"/>
                      </a:cubicBezTo>
                      <a:cubicBezTo>
                        <a:pt x="308" y="322"/>
                        <a:pt x="310" y="299"/>
                        <a:pt x="310" y="292"/>
                      </a:cubicBezTo>
                      <a:cubicBezTo>
                        <a:pt x="302" y="300"/>
                        <a:pt x="291" y="323"/>
                        <a:pt x="281" y="323"/>
                      </a:cubicBezTo>
                      <a:cubicBezTo>
                        <a:pt x="276" y="323"/>
                        <a:pt x="278" y="315"/>
                        <a:pt x="278" y="315"/>
                      </a:cubicBezTo>
                      <a:cubicBezTo>
                        <a:pt x="275" y="315"/>
                        <a:pt x="265" y="294"/>
                        <a:pt x="262" y="289"/>
                      </a:cubicBezTo>
                      <a:cubicBezTo>
                        <a:pt x="254" y="280"/>
                        <a:pt x="228" y="276"/>
                        <a:pt x="214" y="276"/>
                      </a:cubicBezTo>
                      <a:cubicBezTo>
                        <a:pt x="198" y="276"/>
                        <a:pt x="195" y="283"/>
                        <a:pt x="185" y="286"/>
                      </a:cubicBezTo>
                      <a:cubicBezTo>
                        <a:pt x="163" y="293"/>
                        <a:pt x="135" y="285"/>
                        <a:pt x="131" y="308"/>
                      </a:cubicBezTo>
                      <a:cubicBezTo>
                        <a:pt x="122" y="309"/>
                        <a:pt x="115" y="311"/>
                        <a:pt x="105" y="311"/>
                      </a:cubicBezTo>
                      <a:cubicBezTo>
                        <a:pt x="98" y="307"/>
                        <a:pt x="98" y="311"/>
                        <a:pt x="93" y="311"/>
                      </a:cubicBezTo>
                      <a:cubicBezTo>
                        <a:pt x="77" y="311"/>
                        <a:pt x="71" y="326"/>
                        <a:pt x="51" y="326"/>
                      </a:cubicBezTo>
                      <a:cubicBezTo>
                        <a:pt x="43" y="326"/>
                        <a:pt x="22" y="316"/>
                        <a:pt x="22" y="310"/>
                      </a:cubicBezTo>
                      <a:cubicBezTo>
                        <a:pt x="22" y="303"/>
                        <a:pt x="32" y="300"/>
                        <a:pt x="32" y="290"/>
                      </a:cubicBezTo>
                      <a:cubicBezTo>
                        <a:pt x="32" y="277"/>
                        <a:pt x="26" y="270"/>
                        <a:pt x="23" y="262"/>
                      </a:cubicBezTo>
                      <a:cubicBezTo>
                        <a:pt x="18" y="243"/>
                        <a:pt x="17" y="237"/>
                        <a:pt x="11" y="220"/>
                      </a:cubicBezTo>
                      <a:cubicBezTo>
                        <a:pt x="9" y="213"/>
                        <a:pt x="0" y="211"/>
                        <a:pt x="2" y="204"/>
                      </a:cubicBezTo>
                      <a:cubicBezTo>
                        <a:pt x="3" y="202"/>
                        <a:pt x="3" y="201"/>
                        <a:pt x="5" y="198"/>
                      </a:cubicBezTo>
                      <a:cubicBezTo>
                        <a:pt x="6" y="201"/>
                        <a:pt x="7" y="203"/>
                        <a:pt x="9" y="204"/>
                      </a:cubicBezTo>
                      <a:cubicBezTo>
                        <a:pt x="10" y="202"/>
                        <a:pt x="9" y="201"/>
                        <a:pt x="9" y="198"/>
                      </a:cubicBezTo>
                      <a:cubicBezTo>
                        <a:pt x="9" y="192"/>
                        <a:pt x="3" y="187"/>
                        <a:pt x="3" y="176"/>
                      </a:cubicBezTo>
                      <a:cubicBezTo>
                        <a:pt x="3" y="162"/>
                        <a:pt x="3" y="161"/>
                        <a:pt x="3" y="150"/>
                      </a:cubicBezTo>
                      <a:cubicBezTo>
                        <a:pt x="3" y="146"/>
                        <a:pt x="7" y="146"/>
                        <a:pt x="8" y="145"/>
                      </a:cubicBezTo>
                      <a:cubicBezTo>
                        <a:pt x="9" y="146"/>
                        <a:pt x="9" y="148"/>
                        <a:pt x="9" y="149"/>
                      </a:cubicBezTo>
                      <a:cubicBezTo>
                        <a:pt x="17" y="148"/>
                        <a:pt x="27" y="137"/>
                        <a:pt x="32" y="132"/>
                      </a:cubicBezTo>
                      <a:cubicBezTo>
                        <a:pt x="37" y="127"/>
                        <a:pt x="53" y="126"/>
                        <a:pt x="62" y="125"/>
                      </a:cubicBezTo>
                      <a:cubicBezTo>
                        <a:pt x="78" y="122"/>
                        <a:pt x="114" y="110"/>
                        <a:pt x="114" y="95"/>
                      </a:cubicBezTo>
                      <a:cubicBezTo>
                        <a:pt x="114" y="92"/>
                        <a:pt x="114" y="90"/>
                        <a:pt x="114" y="87"/>
                      </a:cubicBezTo>
                      <a:cubicBezTo>
                        <a:pt x="114" y="83"/>
                        <a:pt x="115" y="79"/>
                        <a:pt x="119" y="76"/>
                      </a:cubicBezTo>
                      <a:cubicBezTo>
                        <a:pt x="122" y="80"/>
                        <a:pt x="124" y="82"/>
                        <a:pt x="126" y="85"/>
                      </a:cubicBezTo>
                      <a:cubicBezTo>
                        <a:pt x="131" y="82"/>
                        <a:pt x="129" y="75"/>
                        <a:pt x="131" y="71"/>
                      </a:cubicBezTo>
                      <a:cubicBezTo>
                        <a:pt x="134" y="72"/>
                        <a:pt x="137" y="74"/>
                        <a:pt x="140" y="74"/>
                      </a:cubicBezTo>
                      <a:cubicBezTo>
                        <a:pt x="140" y="62"/>
                        <a:pt x="149" y="60"/>
                        <a:pt x="150" y="50"/>
                      </a:cubicBezTo>
                      <a:cubicBezTo>
                        <a:pt x="162" y="50"/>
                        <a:pt x="164" y="41"/>
                        <a:pt x="173" y="41"/>
                      </a:cubicBezTo>
                      <a:cubicBezTo>
                        <a:pt x="181" y="41"/>
                        <a:pt x="186" y="50"/>
                        <a:pt x="187" y="58"/>
                      </a:cubicBezTo>
                      <a:cubicBezTo>
                        <a:pt x="189" y="55"/>
                        <a:pt x="192" y="53"/>
                        <a:pt x="196" y="53"/>
                      </a:cubicBezTo>
                      <a:cubicBezTo>
                        <a:pt x="198" y="53"/>
                        <a:pt x="202" y="56"/>
                        <a:pt x="203" y="56"/>
                      </a:cubicBezTo>
                      <a:cubicBezTo>
                        <a:pt x="205" y="52"/>
                        <a:pt x="204" y="49"/>
                        <a:pt x="204" y="45"/>
                      </a:cubicBezTo>
                      <a:cubicBezTo>
                        <a:pt x="204" y="39"/>
                        <a:pt x="211" y="36"/>
                        <a:pt x="211" y="30"/>
                      </a:cubicBezTo>
                      <a:cubicBezTo>
                        <a:pt x="211" y="24"/>
                        <a:pt x="228" y="20"/>
                        <a:pt x="236" y="20"/>
                      </a:cubicBezTo>
                      <a:cubicBezTo>
                        <a:pt x="239" y="20"/>
                        <a:pt x="243" y="17"/>
                        <a:pt x="244" y="17"/>
                      </a:cubicBezTo>
                      <a:cubicBezTo>
                        <a:pt x="241" y="13"/>
                        <a:pt x="237" y="11"/>
                        <a:pt x="236" y="7"/>
                      </a:cubicBezTo>
                      <a:cubicBezTo>
                        <a:pt x="251" y="13"/>
                        <a:pt x="260" y="19"/>
                        <a:pt x="276" y="19"/>
                      </a:cubicBezTo>
                      <a:cubicBezTo>
                        <a:pt x="281" y="19"/>
                        <a:pt x="283" y="15"/>
                        <a:pt x="288" y="15"/>
                      </a:cubicBezTo>
                      <a:cubicBezTo>
                        <a:pt x="291" y="15"/>
                        <a:pt x="297" y="20"/>
                        <a:pt x="297" y="23"/>
                      </a:cubicBezTo>
                      <a:cubicBezTo>
                        <a:pt x="297" y="29"/>
                        <a:pt x="290" y="30"/>
                        <a:pt x="287" y="32"/>
                      </a:cubicBezTo>
                      <a:cubicBezTo>
                        <a:pt x="281" y="54"/>
                        <a:pt x="281" y="54"/>
                        <a:pt x="281" y="54"/>
                      </a:cubicBezTo>
                      <a:cubicBezTo>
                        <a:pt x="281" y="58"/>
                        <a:pt x="288" y="57"/>
                        <a:pt x="290" y="59"/>
                      </a:cubicBezTo>
                      <a:cubicBezTo>
                        <a:pt x="293" y="60"/>
                        <a:pt x="293" y="67"/>
                        <a:pt x="295" y="68"/>
                      </a:cubicBezTo>
                      <a:cubicBezTo>
                        <a:pt x="306" y="72"/>
                        <a:pt x="313" y="74"/>
                        <a:pt x="324" y="79"/>
                      </a:cubicBezTo>
                      <a:cubicBezTo>
                        <a:pt x="330" y="81"/>
                        <a:pt x="333" y="90"/>
                        <a:pt x="341" y="90"/>
                      </a:cubicBezTo>
                      <a:cubicBezTo>
                        <a:pt x="355" y="90"/>
                        <a:pt x="357" y="64"/>
                        <a:pt x="359" y="54"/>
                      </a:cubicBezTo>
                      <a:cubicBezTo>
                        <a:pt x="359" y="15"/>
                        <a:pt x="359" y="15"/>
                        <a:pt x="359" y="15"/>
                      </a:cubicBezTo>
                      <a:cubicBezTo>
                        <a:pt x="366" y="9"/>
                        <a:pt x="364" y="4"/>
                        <a:pt x="372" y="0"/>
                      </a:cubicBezTo>
                      <a:cubicBezTo>
                        <a:pt x="373" y="11"/>
                        <a:pt x="379" y="19"/>
                        <a:pt x="381" y="28"/>
                      </a:cubicBezTo>
                      <a:cubicBezTo>
                        <a:pt x="383" y="34"/>
                        <a:pt x="381" y="42"/>
                        <a:pt x="386" y="45"/>
                      </a:cubicBezTo>
                      <a:cubicBezTo>
                        <a:pt x="390" y="47"/>
                        <a:pt x="399" y="49"/>
                        <a:pt x="400" y="50"/>
                      </a:cubicBezTo>
                      <a:cubicBezTo>
                        <a:pt x="406" y="54"/>
                        <a:pt x="406" y="68"/>
                        <a:pt x="408" y="75"/>
                      </a:cubicBezTo>
                      <a:cubicBezTo>
                        <a:pt x="412" y="87"/>
                        <a:pt x="415" y="93"/>
                        <a:pt x="419" y="104"/>
                      </a:cubicBezTo>
                      <a:cubicBezTo>
                        <a:pt x="422" y="114"/>
                        <a:pt x="441" y="118"/>
                        <a:pt x="449" y="126"/>
                      </a:cubicBezTo>
                      <a:cubicBezTo>
                        <a:pt x="454" y="131"/>
                        <a:pt x="455" y="139"/>
                        <a:pt x="457" y="146"/>
                      </a:cubicBezTo>
                      <a:cubicBezTo>
                        <a:pt x="459" y="151"/>
                        <a:pt x="466" y="151"/>
                        <a:pt x="471" y="151"/>
                      </a:cubicBezTo>
                      <a:cubicBezTo>
                        <a:pt x="471" y="169"/>
                        <a:pt x="488" y="176"/>
                        <a:pt x="497" y="185"/>
                      </a:cubicBezTo>
                      <a:lnTo>
                        <a:pt x="496" y="186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6" name="Google Shape;866;p247"/>
                <p:cNvSpPr/>
                <p:nvPr/>
              </p:nvSpPr>
              <p:spPr>
                <a:xfrm>
                  <a:off x="7043738" y="3598863"/>
                  <a:ext cx="127000" cy="125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94" extrusionOk="0">
                      <a:moveTo>
                        <a:pt x="58" y="26"/>
                      </a:moveTo>
                      <a:cubicBezTo>
                        <a:pt x="58" y="26"/>
                        <a:pt x="58" y="23"/>
                        <a:pt x="59" y="22"/>
                      </a:cubicBezTo>
                      <a:cubicBezTo>
                        <a:pt x="60" y="18"/>
                        <a:pt x="63" y="17"/>
                        <a:pt x="67" y="17"/>
                      </a:cubicBezTo>
                      <a:cubicBezTo>
                        <a:pt x="67" y="16"/>
                        <a:pt x="67" y="15"/>
                        <a:pt x="67" y="14"/>
                      </a:cubicBezTo>
                      <a:cubicBezTo>
                        <a:pt x="67" y="8"/>
                        <a:pt x="74" y="2"/>
                        <a:pt x="78" y="0"/>
                      </a:cubicBezTo>
                      <a:cubicBezTo>
                        <a:pt x="78" y="3"/>
                        <a:pt x="79" y="4"/>
                        <a:pt x="81" y="4"/>
                      </a:cubicBezTo>
                      <a:cubicBezTo>
                        <a:pt x="81" y="7"/>
                        <a:pt x="80" y="10"/>
                        <a:pt x="83" y="10"/>
                      </a:cubicBezTo>
                      <a:cubicBezTo>
                        <a:pt x="86" y="10"/>
                        <a:pt x="88" y="7"/>
                        <a:pt x="90" y="6"/>
                      </a:cubicBezTo>
                      <a:cubicBezTo>
                        <a:pt x="91" y="8"/>
                        <a:pt x="92" y="8"/>
                        <a:pt x="94" y="8"/>
                      </a:cubicBezTo>
                      <a:cubicBezTo>
                        <a:pt x="94" y="12"/>
                        <a:pt x="94" y="14"/>
                        <a:pt x="96" y="15"/>
                      </a:cubicBezTo>
                      <a:cubicBezTo>
                        <a:pt x="95" y="21"/>
                        <a:pt x="86" y="37"/>
                        <a:pt x="79" y="37"/>
                      </a:cubicBezTo>
                      <a:cubicBezTo>
                        <a:pt x="78" y="43"/>
                        <a:pt x="80" y="45"/>
                        <a:pt x="79" y="50"/>
                      </a:cubicBezTo>
                      <a:cubicBezTo>
                        <a:pt x="77" y="50"/>
                        <a:pt x="66" y="53"/>
                        <a:pt x="63" y="53"/>
                      </a:cubicBezTo>
                      <a:cubicBezTo>
                        <a:pt x="61" y="58"/>
                        <a:pt x="49" y="84"/>
                        <a:pt x="49" y="84"/>
                      </a:cubicBezTo>
                      <a:cubicBezTo>
                        <a:pt x="45" y="88"/>
                        <a:pt x="37" y="94"/>
                        <a:pt x="32" y="94"/>
                      </a:cubicBezTo>
                      <a:cubicBezTo>
                        <a:pt x="30" y="94"/>
                        <a:pt x="25" y="92"/>
                        <a:pt x="23" y="92"/>
                      </a:cubicBezTo>
                      <a:cubicBezTo>
                        <a:pt x="20" y="92"/>
                        <a:pt x="3" y="85"/>
                        <a:pt x="3" y="83"/>
                      </a:cubicBezTo>
                      <a:cubicBezTo>
                        <a:pt x="2" y="83"/>
                        <a:pt x="0" y="82"/>
                        <a:pt x="0" y="81"/>
                      </a:cubicBezTo>
                      <a:cubicBezTo>
                        <a:pt x="0" y="70"/>
                        <a:pt x="14" y="64"/>
                        <a:pt x="18" y="57"/>
                      </a:cubicBezTo>
                      <a:cubicBezTo>
                        <a:pt x="20" y="54"/>
                        <a:pt x="22" y="51"/>
                        <a:pt x="25" y="51"/>
                      </a:cubicBezTo>
                      <a:cubicBezTo>
                        <a:pt x="36" y="51"/>
                        <a:pt x="42" y="40"/>
                        <a:pt x="50" y="37"/>
                      </a:cubicBezTo>
                      <a:cubicBezTo>
                        <a:pt x="52" y="36"/>
                        <a:pt x="58" y="26"/>
                        <a:pt x="58" y="26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7" name="Google Shape;867;p247"/>
                <p:cNvSpPr/>
                <p:nvPr/>
              </p:nvSpPr>
              <p:spPr>
                <a:xfrm>
                  <a:off x="7148513" y="3476625"/>
                  <a:ext cx="93663" cy="13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" h="104" extrusionOk="0">
                      <a:moveTo>
                        <a:pt x="22" y="40"/>
                      </a:moveTo>
                      <a:cubicBezTo>
                        <a:pt x="21" y="36"/>
                        <a:pt x="17" y="35"/>
                        <a:pt x="17" y="31"/>
                      </a:cubicBezTo>
                      <a:cubicBezTo>
                        <a:pt x="17" y="30"/>
                        <a:pt x="18" y="28"/>
                        <a:pt x="19" y="27"/>
                      </a:cubicBezTo>
                      <a:cubicBezTo>
                        <a:pt x="8" y="25"/>
                        <a:pt x="2" y="11"/>
                        <a:pt x="0" y="0"/>
                      </a:cubicBezTo>
                      <a:cubicBezTo>
                        <a:pt x="4" y="7"/>
                        <a:pt x="12" y="8"/>
                        <a:pt x="16" y="12"/>
                      </a:cubicBezTo>
                      <a:cubicBezTo>
                        <a:pt x="19" y="15"/>
                        <a:pt x="19" y="18"/>
                        <a:pt x="22" y="19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20" y="25"/>
                        <a:pt x="25" y="34"/>
                        <a:pt x="27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4"/>
                        <a:pt x="32" y="32"/>
                        <a:pt x="34" y="32"/>
                      </a:cubicBezTo>
                      <a:cubicBezTo>
                        <a:pt x="35" y="32"/>
                        <a:pt x="36" y="32"/>
                        <a:pt x="37" y="32"/>
                      </a:cubicBezTo>
                      <a:cubicBezTo>
                        <a:pt x="37" y="44"/>
                        <a:pt x="42" y="50"/>
                        <a:pt x="53" y="50"/>
                      </a:cubicBezTo>
                      <a:cubicBezTo>
                        <a:pt x="61" y="50"/>
                        <a:pt x="61" y="46"/>
                        <a:pt x="68" y="46"/>
                      </a:cubicBezTo>
                      <a:cubicBezTo>
                        <a:pt x="69" y="46"/>
                        <a:pt x="71" y="47"/>
                        <a:pt x="71" y="48"/>
                      </a:cubicBezTo>
                      <a:cubicBezTo>
                        <a:pt x="65" y="55"/>
                        <a:pt x="67" y="64"/>
                        <a:pt x="63" y="71"/>
                      </a:cubicBezTo>
                      <a:cubicBezTo>
                        <a:pt x="61" y="68"/>
                        <a:pt x="61" y="68"/>
                        <a:pt x="61" y="68"/>
                      </a:cubicBezTo>
                      <a:cubicBezTo>
                        <a:pt x="60" y="68"/>
                        <a:pt x="60" y="70"/>
                        <a:pt x="60" y="70"/>
                      </a:cubicBezTo>
                      <a:cubicBezTo>
                        <a:pt x="55" y="71"/>
                        <a:pt x="51" y="72"/>
                        <a:pt x="51" y="75"/>
                      </a:cubicBezTo>
                      <a:cubicBezTo>
                        <a:pt x="51" y="77"/>
                        <a:pt x="52" y="78"/>
                        <a:pt x="52" y="80"/>
                      </a:cubicBezTo>
                      <a:cubicBezTo>
                        <a:pt x="52" y="83"/>
                        <a:pt x="47" y="87"/>
                        <a:pt x="46" y="89"/>
                      </a:cubicBezTo>
                      <a:cubicBezTo>
                        <a:pt x="42" y="95"/>
                        <a:pt x="39" y="104"/>
                        <a:pt x="30" y="104"/>
                      </a:cubicBezTo>
                      <a:cubicBezTo>
                        <a:pt x="26" y="104"/>
                        <a:pt x="23" y="102"/>
                        <a:pt x="23" y="98"/>
                      </a:cubicBezTo>
                      <a:cubicBezTo>
                        <a:pt x="23" y="93"/>
                        <a:pt x="29" y="91"/>
                        <a:pt x="29" y="86"/>
                      </a:cubicBezTo>
                      <a:cubicBezTo>
                        <a:pt x="29" y="77"/>
                        <a:pt x="12" y="80"/>
                        <a:pt x="12" y="72"/>
                      </a:cubicBezTo>
                      <a:cubicBezTo>
                        <a:pt x="12" y="68"/>
                        <a:pt x="16" y="67"/>
                        <a:pt x="19" y="65"/>
                      </a:cubicBezTo>
                      <a:cubicBezTo>
                        <a:pt x="23" y="61"/>
                        <a:pt x="24" y="55"/>
                        <a:pt x="24" y="48"/>
                      </a:cubicBezTo>
                      <a:cubicBezTo>
                        <a:pt x="24" y="44"/>
                        <a:pt x="22" y="40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lnTo>
                        <a:pt x="22" y="40"/>
                      </a:ln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8" name="Google Shape;868;p247"/>
                <p:cNvSpPr/>
                <p:nvPr/>
              </p:nvSpPr>
              <p:spPr>
                <a:xfrm>
                  <a:off x="6856413" y="3582988"/>
                  <a:ext cx="6350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7" extrusionOk="0">
                      <a:moveTo>
                        <a:pt x="5" y="0"/>
                      </a:moveTo>
                      <a:cubicBezTo>
                        <a:pt x="5" y="4"/>
                        <a:pt x="4" y="5"/>
                        <a:pt x="4" y="7"/>
                      </a:cubicBezTo>
                      <a:cubicBezTo>
                        <a:pt x="0" y="6"/>
                        <a:pt x="0" y="3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69" name="Google Shape;869;p247"/>
                <p:cNvSpPr/>
                <p:nvPr/>
              </p:nvSpPr>
              <p:spPr>
                <a:xfrm>
                  <a:off x="6664325" y="3500438"/>
                  <a:ext cx="22225" cy="111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8" extrusionOk="0">
                      <a:moveTo>
                        <a:pt x="16" y="4"/>
                      </a:moveTo>
                      <a:cubicBezTo>
                        <a:pt x="11" y="7"/>
                        <a:pt x="4" y="8"/>
                        <a:pt x="0" y="4"/>
                      </a:cubicBezTo>
                      <a:cubicBezTo>
                        <a:pt x="9" y="0"/>
                        <a:pt x="10" y="0"/>
                        <a:pt x="16" y="4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870" name="Google Shape;870;p247"/>
                <p:cNvSpPr/>
                <p:nvPr/>
              </p:nvSpPr>
              <p:spPr>
                <a:xfrm>
                  <a:off x="6556375" y="3065463"/>
                  <a:ext cx="222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7" extrusionOk="0">
                      <a:moveTo>
                        <a:pt x="17" y="1"/>
                      </a:move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7"/>
                        <a:pt x="14" y="7"/>
                        <a:pt x="13" y="7"/>
                      </a:cubicBezTo>
                      <a:cubicBezTo>
                        <a:pt x="8" y="7"/>
                        <a:pt x="2" y="5"/>
                        <a:pt x="0" y="3"/>
                      </a:cubicBezTo>
                      <a:cubicBezTo>
                        <a:pt x="8" y="1"/>
                        <a:pt x="11" y="0"/>
                        <a:pt x="17" y="1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871" name="Google Shape;871;p247"/>
            <p:cNvGrpSpPr/>
            <p:nvPr/>
          </p:nvGrpSpPr>
          <p:grpSpPr>
            <a:xfrm>
              <a:off x="4714312" y="1371869"/>
              <a:ext cx="3496451" cy="2471292"/>
              <a:chOff x="4713288" y="1038225"/>
              <a:chExt cx="2847975" cy="2012950"/>
            </a:xfrm>
          </p:grpSpPr>
          <p:sp>
            <p:nvSpPr>
              <p:cNvPr id="872" name="Google Shape;872;p247"/>
              <p:cNvSpPr/>
              <p:nvPr/>
            </p:nvSpPr>
            <p:spPr>
              <a:xfrm>
                <a:off x="4818063" y="2127250"/>
                <a:ext cx="622300" cy="538163"/>
              </a:xfrm>
              <a:custGeom>
                <a:avLst/>
                <a:gdLst/>
                <a:ahLst/>
                <a:cxnLst/>
                <a:rect l="l" t="t" r="r" b="b"/>
                <a:pathLst>
                  <a:path w="467" h="405" extrusionOk="0">
                    <a:moveTo>
                      <a:pt x="112" y="177"/>
                    </a:move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2" y="151"/>
                      <a:pt x="105" y="151"/>
                      <a:pt x="106" y="149"/>
                    </a:cubicBezTo>
                    <a:cubicBezTo>
                      <a:pt x="109" y="139"/>
                      <a:pt x="110" y="134"/>
                      <a:pt x="113" y="126"/>
                    </a:cubicBezTo>
                    <a:cubicBezTo>
                      <a:pt x="115" y="117"/>
                      <a:pt x="124" y="115"/>
                      <a:pt x="124" y="104"/>
                    </a:cubicBezTo>
                    <a:cubicBezTo>
                      <a:pt x="124" y="97"/>
                      <a:pt x="122" y="91"/>
                      <a:pt x="122" y="86"/>
                    </a:cubicBezTo>
                    <a:cubicBezTo>
                      <a:pt x="122" y="83"/>
                      <a:pt x="124" y="82"/>
                      <a:pt x="125" y="81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1" y="78"/>
                      <a:pt x="120" y="81"/>
                      <a:pt x="117" y="81"/>
                    </a:cubicBezTo>
                    <a:cubicBezTo>
                      <a:pt x="112" y="81"/>
                      <a:pt x="110" y="79"/>
                      <a:pt x="108" y="77"/>
                    </a:cubicBezTo>
                    <a:cubicBezTo>
                      <a:pt x="101" y="82"/>
                      <a:pt x="98" y="88"/>
                      <a:pt x="86" y="88"/>
                    </a:cubicBezTo>
                    <a:cubicBezTo>
                      <a:pt x="76" y="88"/>
                      <a:pt x="73" y="77"/>
                      <a:pt x="64" y="77"/>
                    </a:cubicBezTo>
                    <a:cubicBezTo>
                      <a:pt x="54" y="77"/>
                      <a:pt x="56" y="87"/>
                      <a:pt x="48" y="87"/>
                    </a:cubicBezTo>
                    <a:cubicBezTo>
                      <a:pt x="40" y="87"/>
                      <a:pt x="35" y="75"/>
                      <a:pt x="27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5" y="78"/>
                      <a:pt x="26" y="77"/>
                    </a:cubicBezTo>
                    <a:cubicBezTo>
                      <a:pt x="23" y="74"/>
                      <a:pt x="10" y="67"/>
                      <a:pt x="15" y="63"/>
                    </a:cubicBezTo>
                    <a:cubicBezTo>
                      <a:pt x="11" y="57"/>
                      <a:pt x="6" y="58"/>
                      <a:pt x="0" y="55"/>
                    </a:cubicBezTo>
                    <a:cubicBezTo>
                      <a:pt x="4" y="50"/>
                      <a:pt x="9" y="51"/>
                      <a:pt x="9" y="43"/>
                    </a:cubicBezTo>
                    <a:cubicBezTo>
                      <a:pt x="9" y="40"/>
                      <a:pt x="8" y="40"/>
                      <a:pt x="9" y="37"/>
                    </a:cubicBezTo>
                    <a:cubicBezTo>
                      <a:pt x="6" y="37"/>
                      <a:pt x="1" y="38"/>
                      <a:pt x="1" y="35"/>
                    </a:cubicBezTo>
                    <a:cubicBezTo>
                      <a:pt x="1" y="22"/>
                      <a:pt x="33" y="24"/>
                      <a:pt x="41" y="20"/>
                    </a:cubicBezTo>
                    <a:cubicBezTo>
                      <a:pt x="40" y="17"/>
                      <a:pt x="38" y="18"/>
                      <a:pt x="38" y="15"/>
                    </a:cubicBezTo>
                    <a:cubicBezTo>
                      <a:pt x="38" y="11"/>
                      <a:pt x="46" y="13"/>
                      <a:pt x="48" y="13"/>
                    </a:cubicBezTo>
                    <a:cubicBezTo>
                      <a:pt x="53" y="13"/>
                      <a:pt x="62" y="13"/>
                      <a:pt x="62" y="13"/>
                    </a:cubicBezTo>
                    <a:cubicBezTo>
                      <a:pt x="67" y="13"/>
                      <a:pt x="75" y="7"/>
                      <a:pt x="80" y="4"/>
                    </a:cubicBezTo>
                    <a:cubicBezTo>
                      <a:pt x="86" y="0"/>
                      <a:pt x="98" y="0"/>
                      <a:pt x="106" y="0"/>
                    </a:cubicBezTo>
                    <a:cubicBezTo>
                      <a:pt x="117" y="0"/>
                      <a:pt x="117" y="7"/>
                      <a:pt x="127" y="7"/>
                    </a:cubicBezTo>
                    <a:cubicBezTo>
                      <a:pt x="127" y="12"/>
                      <a:pt x="144" y="15"/>
                      <a:pt x="149" y="15"/>
                    </a:cubicBezTo>
                    <a:cubicBezTo>
                      <a:pt x="162" y="15"/>
                      <a:pt x="170" y="15"/>
                      <a:pt x="174" y="15"/>
                    </a:cubicBezTo>
                    <a:cubicBezTo>
                      <a:pt x="186" y="15"/>
                      <a:pt x="192" y="3"/>
                      <a:pt x="205" y="3"/>
                    </a:cubicBezTo>
                    <a:cubicBezTo>
                      <a:pt x="219" y="3"/>
                      <a:pt x="218" y="12"/>
                      <a:pt x="223" y="21"/>
                    </a:cubicBezTo>
                    <a:cubicBezTo>
                      <a:pt x="224" y="23"/>
                      <a:pt x="233" y="28"/>
                      <a:pt x="233" y="28"/>
                    </a:cubicBezTo>
                    <a:cubicBezTo>
                      <a:pt x="241" y="31"/>
                      <a:pt x="243" y="44"/>
                      <a:pt x="256" y="44"/>
                    </a:cubicBezTo>
                    <a:cubicBezTo>
                      <a:pt x="265" y="44"/>
                      <a:pt x="265" y="36"/>
                      <a:pt x="271" y="34"/>
                    </a:cubicBezTo>
                    <a:cubicBezTo>
                      <a:pt x="275" y="33"/>
                      <a:pt x="274" y="33"/>
                      <a:pt x="278" y="33"/>
                    </a:cubicBezTo>
                    <a:cubicBezTo>
                      <a:pt x="279" y="35"/>
                      <a:pt x="279" y="39"/>
                      <a:pt x="281" y="41"/>
                    </a:cubicBezTo>
                    <a:cubicBezTo>
                      <a:pt x="280" y="41"/>
                      <a:pt x="281" y="42"/>
                      <a:pt x="281" y="43"/>
                    </a:cubicBezTo>
                    <a:cubicBezTo>
                      <a:pt x="281" y="48"/>
                      <a:pt x="284" y="47"/>
                      <a:pt x="286" y="51"/>
                    </a:cubicBezTo>
                    <a:cubicBezTo>
                      <a:pt x="290" y="56"/>
                      <a:pt x="286" y="59"/>
                      <a:pt x="289" y="65"/>
                    </a:cubicBezTo>
                    <a:cubicBezTo>
                      <a:pt x="291" y="70"/>
                      <a:pt x="297" y="67"/>
                      <a:pt x="301" y="68"/>
                    </a:cubicBezTo>
                    <a:cubicBezTo>
                      <a:pt x="305" y="69"/>
                      <a:pt x="306" y="73"/>
                      <a:pt x="309" y="76"/>
                    </a:cubicBezTo>
                    <a:cubicBezTo>
                      <a:pt x="312" y="79"/>
                      <a:pt x="323" y="78"/>
                      <a:pt x="329" y="78"/>
                    </a:cubicBezTo>
                    <a:cubicBezTo>
                      <a:pt x="337" y="78"/>
                      <a:pt x="345" y="77"/>
                      <a:pt x="350" y="76"/>
                    </a:cubicBezTo>
                    <a:cubicBezTo>
                      <a:pt x="350" y="72"/>
                      <a:pt x="350" y="71"/>
                      <a:pt x="350" y="68"/>
                    </a:cubicBezTo>
                    <a:cubicBezTo>
                      <a:pt x="350" y="64"/>
                      <a:pt x="355" y="64"/>
                      <a:pt x="359" y="63"/>
                    </a:cubicBezTo>
                    <a:cubicBezTo>
                      <a:pt x="364" y="61"/>
                      <a:pt x="363" y="59"/>
                      <a:pt x="368" y="57"/>
                    </a:cubicBezTo>
                    <a:cubicBezTo>
                      <a:pt x="376" y="54"/>
                      <a:pt x="381" y="56"/>
                      <a:pt x="387" y="51"/>
                    </a:cubicBezTo>
                    <a:cubicBezTo>
                      <a:pt x="397" y="57"/>
                      <a:pt x="403" y="57"/>
                      <a:pt x="412" y="60"/>
                    </a:cubicBezTo>
                    <a:cubicBezTo>
                      <a:pt x="423" y="64"/>
                      <a:pt x="426" y="74"/>
                      <a:pt x="439" y="74"/>
                    </a:cubicBezTo>
                    <a:cubicBezTo>
                      <a:pt x="439" y="76"/>
                      <a:pt x="442" y="77"/>
                      <a:pt x="443" y="79"/>
                    </a:cubicBezTo>
                    <a:cubicBezTo>
                      <a:pt x="445" y="86"/>
                      <a:pt x="442" y="92"/>
                      <a:pt x="445" y="96"/>
                    </a:cubicBezTo>
                    <a:cubicBezTo>
                      <a:pt x="442" y="98"/>
                      <a:pt x="435" y="114"/>
                      <a:pt x="435" y="115"/>
                    </a:cubicBezTo>
                    <a:cubicBezTo>
                      <a:pt x="435" y="116"/>
                      <a:pt x="436" y="118"/>
                      <a:pt x="435" y="119"/>
                    </a:cubicBezTo>
                    <a:cubicBezTo>
                      <a:pt x="436" y="121"/>
                      <a:pt x="435" y="122"/>
                      <a:pt x="436" y="124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2"/>
                      <a:pt x="437" y="145"/>
                      <a:pt x="439" y="149"/>
                    </a:cubicBezTo>
                    <a:cubicBezTo>
                      <a:pt x="440" y="153"/>
                      <a:pt x="449" y="149"/>
                      <a:pt x="449" y="156"/>
                    </a:cubicBezTo>
                    <a:cubicBezTo>
                      <a:pt x="449" y="165"/>
                      <a:pt x="439" y="164"/>
                      <a:pt x="439" y="171"/>
                    </a:cubicBezTo>
                    <a:cubicBezTo>
                      <a:pt x="439" y="177"/>
                      <a:pt x="443" y="177"/>
                      <a:pt x="445" y="179"/>
                    </a:cubicBezTo>
                    <a:cubicBezTo>
                      <a:pt x="452" y="194"/>
                      <a:pt x="467" y="196"/>
                      <a:pt x="467" y="215"/>
                    </a:cubicBezTo>
                    <a:cubicBezTo>
                      <a:pt x="456" y="218"/>
                      <a:pt x="448" y="220"/>
                      <a:pt x="448" y="232"/>
                    </a:cubicBezTo>
                    <a:cubicBezTo>
                      <a:pt x="448" y="235"/>
                      <a:pt x="450" y="238"/>
                      <a:pt x="450" y="240"/>
                    </a:cubicBezTo>
                    <a:cubicBezTo>
                      <a:pt x="450" y="240"/>
                      <a:pt x="448" y="240"/>
                      <a:pt x="448" y="240"/>
                    </a:cubicBezTo>
                    <a:cubicBezTo>
                      <a:pt x="439" y="240"/>
                      <a:pt x="420" y="235"/>
                      <a:pt x="408" y="235"/>
                    </a:cubicBezTo>
                    <a:cubicBezTo>
                      <a:pt x="406" y="235"/>
                      <a:pt x="393" y="231"/>
                      <a:pt x="393" y="231"/>
                    </a:cubicBezTo>
                    <a:cubicBezTo>
                      <a:pt x="388" y="226"/>
                      <a:pt x="388" y="213"/>
                      <a:pt x="379" y="213"/>
                    </a:cubicBezTo>
                    <a:cubicBezTo>
                      <a:pt x="374" y="213"/>
                      <a:pt x="372" y="217"/>
                      <a:pt x="370" y="220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1" y="217"/>
                      <a:pt x="337" y="212"/>
                      <a:pt x="333" y="207"/>
                    </a:cubicBezTo>
                    <a:cubicBezTo>
                      <a:pt x="327" y="202"/>
                      <a:pt x="320" y="205"/>
                      <a:pt x="315" y="200"/>
                    </a:cubicBezTo>
                    <a:cubicBezTo>
                      <a:pt x="313" y="197"/>
                      <a:pt x="314" y="194"/>
                      <a:pt x="313" y="192"/>
                    </a:cubicBezTo>
                    <a:cubicBezTo>
                      <a:pt x="308" y="182"/>
                      <a:pt x="299" y="168"/>
                      <a:pt x="286" y="168"/>
                    </a:cubicBezTo>
                    <a:cubicBezTo>
                      <a:pt x="280" y="168"/>
                      <a:pt x="278" y="176"/>
                      <a:pt x="278" y="183"/>
                    </a:cubicBezTo>
                    <a:cubicBezTo>
                      <a:pt x="278" y="187"/>
                      <a:pt x="278" y="189"/>
                      <a:pt x="278" y="193"/>
                    </a:cubicBezTo>
                    <a:cubicBezTo>
                      <a:pt x="281" y="203"/>
                      <a:pt x="293" y="222"/>
                      <a:pt x="304" y="224"/>
                    </a:cubicBezTo>
                    <a:cubicBezTo>
                      <a:pt x="304" y="229"/>
                      <a:pt x="306" y="231"/>
                      <a:pt x="307" y="235"/>
                    </a:cubicBezTo>
                    <a:cubicBezTo>
                      <a:pt x="312" y="233"/>
                      <a:pt x="311" y="228"/>
                      <a:pt x="315" y="227"/>
                    </a:cubicBezTo>
                    <a:cubicBezTo>
                      <a:pt x="316" y="228"/>
                      <a:pt x="316" y="230"/>
                      <a:pt x="316" y="231"/>
                    </a:cubicBezTo>
                    <a:cubicBezTo>
                      <a:pt x="316" y="237"/>
                      <a:pt x="313" y="240"/>
                      <a:pt x="313" y="246"/>
                    </a:cubicBezTo>
                    <a:cubicBezTo>
                      <a:pt x="313" y="252"/>
                      <a:pt x="324" y="255"/>
                      <a:pt x="331" y="255"/>
                    </a:cubicBezTo>
                    <a:cubicBezTo>
                      <a:pt x="360" y="255"/>
                      <a:pt x="363" y="237"/>
                      <a:pt x="379" y="225"/>
                    </a:cubicBezTo>
                    <a:cubicBezTo>
                      <a:pt x="379" y="241"/>
                      <a:pt x="379" y="241"/>
                      <a:pt x="379" y="241"/>
                    </a:cubicBezTo>
                    <a:cubicBezTo>
                      <a:pt x="385" y="254"/>
                      <a:pt x="393" y="256"/>
                      <a:pt x="406" y="260"/>
                    </a:cubicBezTo>
                    <a:cubicBezTo>
                      <a:pt x="411" y="261"/>
                      <a:pt x="411" y="269"/>
                      <a:pt x="414" y="271"/>
                    </a:cubicBezTo>
                    <a:cubicBezTo>
                      <a:pt x="414" y="270"/>
                      <a:pt x="414" y="270"/>
                      <a:pt x="414" y="270"/>
                    </a:cubicBezTo>
                    <a:cubicBezTo>
                      <a:pt x="416" y="274"/>
                      <a:pt x="423" y="273"/>
                      <a:pt x="423" y="277"/>
                    </a:cubicBezTo>
                    <a:cubicBezTo>
                      <a:pt x="423" y="288"/>
                      <a:pt x="410" y="291"/>
                      <a:pt x="410" y="302"/>
                    </a:cubicBezTo>
                    <a:cubicBezTo>
                      <a:pt x="403" y="302"/>
                      <a:pt x="399" y="303"/>
                      <a:pt x="397" y="309"/>
                    </a:cubicBezTo>
                    <a:cubicBezTo>
                      <a:pt x="395" y="314"/>
                      <a:pt x="396" y="321"/>
                      <a:pt x="390" y="321"/>
                    </a:cubicBezTo>
                    <a:cubicBezTo>
                      <a:pt x="384" y="321"/>
                      <a:pt x="384" y="334"/>
                      <a:pt x="378" y="334"/>
                    </a:cubicBezTo>
                    <a:cubicBezTo>
                      <a:pt x="374" y="334"/>
                      <a:pt x="365" y="342"/>
                      <a:pt x="365" y="347"/>
                    </a:cubicBezTo>
                    <a:cubicBezTo>
                      <a:pt x="353" y="349"/>
                      <a:pt x="327" y="354"/>
                      <a:pt x="327" y="364"/>
                    </a:cubicBezTo>
                    <a:cubicBezTo>
                      <a:pt x="327" y="365"/>
                      <a:pt x="327" y="367"/>
                      <a:pt x="328" y="368"/>
                    </a:cubicBezTo>
                    <a:cubicBezTo>
                      <a:pt x="318" y="373"/>
                      <a:pt x="304" y="376"/>
                      <a:pt x="294" y="378"/>
                    </a:cubicBezTo>
                    <a:cubicBezTo>
                      <a:pt x="289" y="380"/>
                      <a:pt x="271" y="392"/>
                      <a:pt x="265" y="395"/>
                    </a:cubicBezTo>
                    <a:cubicBezTo>
                      <a:pt x="252" y="395"/>
                      <a:pt x="252" y="395"/>
                      <a:pt x="252" y="395"/>
                    </a:cubicBezTo>
                    <a:cubicBezTo>
                      <a:pt x="244" y="400"/>
                      <a:pt x="243" y="404"/>
                      <a:pt x="234" y="404"/>
                    </a:cubicBezTo>
                    <a:cubicBezTo>
                      <a:pt x="231" y="405"/>
                      <a:pt x="231" y="405"/>
                      <a:pt x="231" y="405"/>
                    </a:cubicBezTo>
                    <a:cubicBezTo>
                      <a:pt x="229" y="405"/>
                      <a:pt x="218" y="400"/>
                      <a:pt x="217" y="399"/>
                    </a:cubicBezTo>
                    <a:cubicBezTo>
                      <a:pt x="216" y="399"/>
                      <a:pt x="219" y="399"/>
                      <a:pt x="217" y="394"/>
                    </a:cubicBezTo>
                    <a:cubicBezTo>
                      <a:pt x="212" y="387"/>
                      <a:pt x="209" y="380"/>
                      <a:pt x="209" y="372"/>
                    </a:cubicBezTo>
                    <a:cubicBezTo>
                      <a:pt x="204" y="371"/>
                      <a:pt x="207" y="363"/>
                      <a:pt x="208" y="359"/>
                    </a:cubicBezTo>
                    <a:cubicBezTo>
                      <a:pt x="210" y="349"/>
                      <a:pt x="203" y="345"/>
                      <a:pt x="198" y="340"/>
                    </a:cubicBezTo>
                    <a:cubicBezTo>
                      <a:pt x="193" y="335"/>
                      <a:pt x="181" y="320"/>
                      <a:pt x="181" y="309"/>
                    </a:cubicBezTo>
                    <a:cubicBezTo>
                      <a:pt x="165" y="306"/>
                      <a:pt x="162" y="297"/>
                      <a:pt x="162" y="280"/>
                    </a:cubicBezTo>
                    <a:cubicBezTo>
                      <a:pt x="162" y="270"/>
                      <a:pt x="156" y="268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2" y="258"/>
                      <a:pt x="150" y="255"/>
                      <a:pt x="148" y="254"/>
                    </a:cubicBezTo>
                    <a:cubicBezTo>
                      <a:pt x="147" y="252"/>
                      <a:pt x="141" y="253"/>
                      <a:pt x="140" y="251"/>
                    </a:cubicBezTo>
                    <a:cubicBezTo>
                      <a:pt x="137" y="249"/>
                      <a:pt x="138" y="242"/>
                      <a:pt x="137" y="239"/>
                    </a:cubicBezTo>
                    <a:cubicBezTo>
                      <a:pt x="136" y="235"/>
                      <a:pt x="132" y="231"/>
                      <a:pt x="131" y="229"/>
                    </a:cubicBezTo>
                    <a:cubicBezTo>
                      <a:pt x="125" y="221"/>
                      <a:pt x="121" y="214"/>
                      <a:pt x="116" y="207"/>
                    </a:cubicBezTo>
                    <a:cubicBezTo>
                      <a:pt x="115" y="205"/>
                      <a:pt x="109" y="198"/>
                      <a:pt x="109" y="196"/>
                    </a:cubicBezTo>
                    <a:cubicBezTo>
                      <a:pt x="109" y="192"/>
                      <a:pt x="112" y="182"/>
                      <a:pt x="112" y="175"/>
                    </a:cubicBezTo>
                    <a:lnTo>
                      <a:pt x="112" y="177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3" name="Google Shape;873;p247"/>
              <p:cNvSpPr/>
              <p:nvPr/>
            </p:nvSpPr>
            <p:spPr>
              <a:xfrm>
                <a:off x="5713413" y="2714625"/>
                <a:ext cx="33338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48" extrusionOk="0">
                    <a:moveTo>
                      <a:pt x="25" y="30"/>
                    </a:moveTo>
                    <a:cubicBezTo>
                      <a:pt x="25" y="37"/>
                      <a:pt x="20" y="48"/>
                      <a:pt x="11" y="48"/>
                    </a:cubicBezTo>
                    <a:cubicBezTo>
                      <a:pt x="5" y="48"/>
                      <a:pt x="0" y="41"/>
                      <a:pt x="0" y="35"/>
                    </a:cubicBezTo>
                    <a:cubicBezTo>
                      <a:pt x="0" y="22"/>
                      <a:pt x="6" y="13"/>
                      <a:pt x="6" y="0"/>
                    </a:cubicBezTo>
                    <a:cubicBezTo>
                      <a:pt x="13" y="10"/>
                      <a:pt x="25" y="15"/>
                      <a:pt x="25" y="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4" name="Google Shape;874;p247"/>
              <p:cNvSpPr/>
              <p:nvPr/>
            </p:nvSpPr>
            <p:spPr>
              <a:xfrm>
                <a:off x="5397500" y="2195513"/>
                <a:ext cx="677863" cy="544513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10" extrusionOk="0">
                    <a:moveTo>
                      <a:pt x="149" y="265"/>
                    </a:moveTo>
                    <a:cubicBezTo>
                      <a:pt x="147" y="263"/>
                      <a:pt x="147" y="263"/>
                      <a:pt x="147" y="263"/>
                    </a:cubicBezTo>
                    <a:cubicBezTo>
                      <a:pt x="147" y="265"/>
                      <a:pt x="148" y="268"/>
                      <a:pt x="148" y="270"/>
                    </a:cubicBezTo>
                    <a:cubicBezTo>
                      <a:pt x="148" y="278"/>
                      <a:pt x="153" y="286"/>
                      <a:pt x="155" y="295"/>
                    </a:cubicBezTo>
                    <a:cubicBezTo>
                      <a:pt x="158" y="305"/>
                      <a:pt x="166" y="319"/>
                      <a:pt x="168" y="326"/>
                    </a:cubicBezTo>
                    <a:cubicBezTo>
                      <a:pt x="170" y="332"/>
                      <a:pt x="170" y="334"/>
                      <a:pt x="174" y="340"/>
                    </a:cubicBezTo>
                    <a:cubicBezTo>
                      <a:pt x="177" y="345"/>
                      <a:pt x="175" y="351"/>
                      <a:pt x="179" y="358"/>
                    </a:cubicBezTo>
                    <a:cubicBezTo>
                      <a:pt x="180" y="362"/>
                      <a:pt x="187" y="366"/>
                      <a:pt x="188" y="372"/>
                    </a:cubicBezTo>
                    <a:cubicBezTo>
                      <a:pt x="191" y="382"/>
                      <a:pt x="196" y="390"/>
                      <a:pt x="200" y="401"/>
                    </a:cubicBezTo>
                    <a:cubicBezTo>
                      <a:pt x="200" y="402"/>
                      <a:pt x="202" y="405"/>
                      <a:pt x="204" y="405"/>
                    </a:cubicBezTo>
                    <a:cubicBezTo>
                      <a:pt x="204" y="409"/>
                      <a:pt x="207" y="410"/>
                      <a:pt x="210" y="410"/>
                    </a:cubicBezTo>
                    <a:cubicBezTo>
                      <a:pt x="214" y="410"/>
                      <a:pt x="214" y="405"/>
                      <a:pt x="216" y="401"/>
                    </a:cubicBezTo>
                    <a:cubicBezTo>
                      <a:pt x="218" y="397"/>
                      <a:pt x="219" y="398"/>
                      <a:pt x="224" y="396"/>
                    </a:cubicBezTo>
                    <a:cubicBezTo>
                      <a:pt x="228" y="394"/>
                      <a:pt x="227" y="382"/>
                      <a:pt x="233" y="381"/>
                    </a:cubicBezTo>
                    <a:cubicBezTo>
                      <a:pt x="234" y="380"/>
                      <a:pt x="237" y="380"/>
                      <a:pt x="237" y="379"/>
                    </a:cubicBezTo>
                    <a:cubicBezTo>
                      <a:pt x="240" y="379"/>
                      <a:pt x="240" y="379"/>
                      <a:pt x="240" y="379"/>
                    </a:cubicBezTo>
                    <a:cubicBezTo>
                      <a:pt x="237" y="367"/>
                      <a:pt x="237" y="367"/>
                      <a:pt x="237" y="367"/>
                    </a:cubicBezTo>
                    <a:cubicBezTo>
                      <a:pt x="237" y="359"/>
                      <a:pt x="243" y="352"/>
                      <a:pt x="243" y="341"/>
                    </a:cubicBezTo>
                    <a:cubicBezTo>
                      <a:pt x="243" y="334"/>
                      <a:pt x="240" y="329"/>
                      <a:pt x="240" y="321"/>
                    </a:cubicBezTo>
                    <a:cubicBezTo>
                      <a:pt x="240" y="312"/>
                      <a:pt x="249" y="311"/>
                      <a:pt x="257" y="308"/>
                    </a:cubicBezTo>
                    <a:cubicBezTo>
                      <a:pt x="260" y="307"/>
                      <a:pt x="265" y="302"/>
                      <a:pt x="268" y="298"/>
                    </a:cubicBezTo>
                    <a:cubicBezTo>
                      <a:pt x="277" y="290"/>
                      <a:pt x="284" y="281"/>
                      <a:pt x="293" y="272"/>
                    </a:cubicBezTo>
                    <a:cubicBezTo>
                      <a:pt x="300" y="265"/>
                      <a:pt x="313" y="263"/>
                      <a:pt x="321" y="255"/>
                    </a:cubicBezTo>
                    <a:cubicBezTo>
                      <a:pt x="325" y="251"/>
                      <a:pt x="325" y="246"/>
                      <a:pt x="326" y="240"/>
                    </a:cubicBezTo>
                    <a:cubicBezTo>
                      <a:pt x="328" y="236"/>
                      <a:pt x="337" y="236"/>
                      <a:pt x="340" y="229"/>
                    </a:cubicBezTo>
                    <a:cubicBezTo>
                      <a:pt x="344" y="231"/>
                      <a:pt x="344" y="233"/>
                      <a:pt x="351" y="233"/>
                    </a:cubicBezTo>
                    <a:cubicBezTo>
                      <a:pt x="362" y="233"/>
                      <a:pt x="374" y="231"/>
                      <a:pt x="374" y="218"/>
                    </a:cubicBezTo>
                    <a:cubicBezTo>
                      <a:pt x="381" y="219"/>
                      <a:pt x="389" y="222"/>
                      <a:pt x="390" y="228"/>
                    </a:cubicBezTo>
                    <a:cubicBezTo>
                      <a:pt x="392" y="233"/>
                      <a:pt x="391" y="240"/>
                      <a:pt x="395" y="245"/>
                    </a:cubicBezTo>
                    <a:cubicBezTo>
                      <a:pt x="398" y="251"/>
                      <a:pt x="403" y="255"/>
                      <a:pt x="409" y="259"/>
                    </a:cubicBezTo>
                    <a:cubicBezTo>
                      <a:pt x="414" y="267"/>
                      <a:pt x="419" y="274"/>
                      <a:pt x="422" y="283"/>
                    </a:cubicBezTo>
                    <a:cubicBezTo>
                      <a:pt x="423" y="285"/>
                      <a:pt x="425" y="286"/>
                      <a:pt x="425" y="289"/>
                    </a:cubicBezTo>
                    <a:cubicBezTo>
                      <a:pt x="425" y="293"/>
                      <a:pt x="423" y="296"/>
                      <a:pt x="423" y="302"/>
                    </a:cubicBezTo>
                    <a:cubicBezTo>
                      <a:pt x="423" y="307"/>
                      <a:pt x="423" y="313"/>
                      <a:pt x="430" y="313"/>
                    </a:cubicBezTo>
                    <a:cubicBezTo>
                      <a:pt x="442" y="313"/>
                      <a:pt x="445" y="300"/>
                      <a:pt x="453" y="293"/>
                    </a:cubicBezTo>
                    <a:cubicBezTo>
                      <a:pt x="455" y="295"/>
                      <a:pt x="454" y="297"/>
                      <a:pt x="457" y="300"/>
                    </a:cubicBezTo>
                    <a:cubicBezTo>
                      <a:pt x="457" y="300"/>
                      <a:pt x="461" y="300"/>
                      <a:pt x="462" y="302"/>
                    </a:cubicBezTo>
                    <a:cubicBezTo>
                      <a:pt x="467" y="308"/>
                      <a:pt x="459" y="322"/>
                      <a:pt x="465" y="322"/>
                    </a:cubicBezTo>
                    <a:cubicBezTo>
                      <a:pt x="465" y="336"/>
                      <a:pt x="476" y="347"/>
                      <a:pt x="476" y="367"/>
                    </a:cubicBezTo>
                    <a:cubicBezTo>
                      <a:pt x="476" y="371"/>
                      <a:pt x="473" y="382"/>
                      <a:pt x="476" y="383"/>
                    </a:cubicBezTo>
                    <a:cubicBezTo>
                      <a:pt x="480" y="376"/>
                      <a:pt x="481" y="371"/>
                      <a:pt x="485" y="363"/>
                    </a:cubicBezTo>
                    <a:cubicBezTo>
                      <a:pt x="486" y="361"/>
                      <a:pt x="489" y="360"/>
                      <a:pt x="489" y="358"/>
                    </a:cubicBezTo>
                    <a:cubicBezTo>
                      <a:pt x="489" y="354"/>
                      <a:pt x="483" y="334"/>
                      <a:pt x="479" y="330"/>
                    </a:cubicBezTo>
                    <a:cubicBezTo>
                      <a:pt x="476" y="327"/>
                      <a:pt x="472" y="325"/>
                      <a:pt x="472" y="320"/>
                    </a:cubicBezTo>
                    <a:cubicBezTo>
                      <a:pt x="472" y="319"/>
                      <a:pt x="472" y="318"/>
                      <a:pt x="472" y="316"/>
                    </a:cubicBezTo>
                    <a:cubicBezTo>
                      <a:pt x="472" y="317"/>
                      <a:pt x="472" y="317"/>
                      <a:pt x="472" y="317"/>
                    </a:cubicBezTo>
                    <a:cubicBezTo>
                      <a:pt x="473" y="316"/>
                      <a:pt x="476" y="311"/>
                      <a:pt x="476" y="307"/>
                    </a:cubicBezTo>
                    <a:cubicBezTo>
                      <a:pt x="476" y="302"/>
                      <a:pt x="476" y="293"/>
                      <a:pt x="473" y="288"/>
                    </a:cubicBezTo>
                    <a:cubicBezTo>
                      <a:pt x="470" y="284"/>
                      <a:pt x="464" y="284"/>
                      <a:pt x="464" y="276"/>
                    </a:cubicBezTo>
                    <a:cubicBezTo>
                      <a:pt x="464" y="268"/>
                      <a:pt x="467" y="262"/>
                      <a:pt x="472" y="258"/>
                    </a:cubicBezTo>
                    <a:cubicBezTo>
                      <a:pt x="474" y="255"/>
                      <a:pt x="479" y="256"/>
                      <a:pt x="483" y="254"/>
                    </a:cubicBezTo>
                    <a:cubicBezTo>
                      <a:pt x="493" y="247"/>
                      <a:pt x="500" y="244"/>
                      <a:pt x="509" y="230"/>
                    </a:cubicBezTo>
                    <a:cubicBezTo>
                      <a:pt x="506" y="230"/>
                      <a:pt x="505" y="231"/>
                      <a:pt x="501" y="231"/>
                    </a:cubicBezTo>
                    <a:cubicBezTo>
                      <a:pt x="493" y="231"/>
                      <a:pt x="487" y="222"/>
                      <a:pt x="487" y="213"/>
                    </a:cubicBezTo>
                    <a:cubicBezTo>
                      <a:pt x="483" y="212"/>
                      <a:pt x="482" y="199"/>
                      <a:pt x="478" y="199"/>
                    </a:cubicBezTo>
                    <a:cubicBezTo>
                      <a:pt x="475" y="199"/>
                      <a:pt x="472" y="202"/>
                      <a:pt x="469" y="202"/>
                    </a:cubicBezTo>
                    <a:cubicBezTo>
                      <a:pt x="468" y="202"/>
                      <a:pt x="467" y="199"/>
                      <a:pt x="467" y="197"/>
                    </a:cubicBezTo>
                    <a:cubicBezTo>
                      <a:pt x="467" y="181"/>
                      <a:pt x="479" y="180"/>
                      <a:pt x="479" y="163"/>
                    </a:cubicBezTo>
                    <a:cubicBezTo>
                      <a:pt x="479" y="154"/>
                      <a:pt x="472" y="151"/>
                      <a:pt x="468" y="144"/>
                    </a:cubicBezTo>
                    <a:cubicBezTo>
                      <a:pt x="457" y="139"/>
                      <a:pt x="448" y="140"/>
                      <a:pt x="445" y="125"/>
                    </a:cubicBezTo>
                    <a:cubicBezTo>
                      <a:pt x="442" y="125"/>
                      <a:pt x="442" y="125"/>
                      <a:pt x="442" y="125"/>
                    </a:cubicBezTo>
                    <a:cubicBezTo>
                      <a:pt x="438" y="129"/>
                      <a:pt x="438" y="129"/>
                      <a:pt x="438" y="129"/>
                    </a:cubicBezTo>
                    <a:cubicBezTo>
                      <a:pt x="433" y="131"/>
                      <a:pt x="427" y="126"/>
                      <a:pt x="423" y="130"/>
                    </a:cubicBezTo>
                    <a:cubicBezTo>
                      <a:pt x="422" y="132"/>
                      <a:pt x="421" y="133"/>
                      <a:pt x="418" y="135"/>
                    </a:cubicBezTo>
                    <a:cubicBezTo>
                      <a:pt x="415" y="137"/>
                      <a:pt x="401" y="149"/>
                      <a:pt x="394" y="149"/>
                    </a:cubicBezTo>
                    <a:cubicBezTo>
                      <a:pt x="387" y="149"/>
                      <a:pt x="382" y="144"/>
                      <a:pt x="373" y="144"/>
                    </a:cubicBezTo>
                    <a:cubicBezTo>
                      <a:pt x="362" y="144"/>
                      <a:pt x="360" y="152"/>
                      <a:pt x="354" y="155"/>
                    </a:cubicBezTo>
                    <a:cubicBezTo>
                      <a:pt x="353" y="152"/>
                      <a:pt x="352" y="145"/>
                      <a:pt x="349" y="145"/>
                    </a:cubicBezTo>
                    <a:cubicBezTo>
                      <a:pt x="347" y="145"/>
                      <a:pt x="345" y="147"/>
                      <a:pt x="341" y="147"/>
                    </a:cubicBezTo>
                    <a:cubicBezTo>
                      <a:pt x="335" y="147"/>
                      <a:pt x="329" y="147"/>
                      <a:pt x="323" y="147"/>
                    </a:cubicBezTo>
                    <a:cubicBezTo>
                      <a:pt x="313" y="147"/>
                      <a:pt x="309" y="141"/>
                      <a:pt x="302" y="136"/>
                    </a:cubicBezTo>
                    <a:cubicBezTo>
                      <a:pt x="300" y="135"/>
                      <a:pt x="296" y="139"/>
                      <a:pt x="295" y="136"/>
                    </a:cubicBezTo>
                    <a:cubicBezTo>
                      <a:pt x="293" y="132"/>
                      <a:pt x="293" y="129"/>
                      <a:pt x="290" y="127"/>
                    </a:cubicBezTo>
                    <a:cubicBezTo>
                      <a:pt x="283" y="124"/>
                      <a:pt x="279" y="126"/>
                      <a:pt x="273" y="120"/>
                    </a:cubicBezTo>
                    <a:cubicBezTo>
                      <a:pt x="268" y="115"/>
                      <a:pt x="263" y="118"/>
                      <a:pt x="254" y="116"/>
                    </a:cubicBezTo>
                    <a:cubicBezTo>
                      <a:pt x="246" y="114"/>
                      <a:pt x="243" y="108"/>
                      <a:pt x="236" y="106"/>
                    </a:cubicBezTo>
                    <a:cubicBezTo>
                      <a:pt x="234" y="105"/>
                      <a:pt x="229" y="106"/>
                      <a:pt x="228" y="103"/>
                    </a:cubicBezTo>
                    <a:cubicBezTo>
                      <a:pt x="227" y="98"/>
                      <a:pt x="227" y="94"/>
                      <a:pt x="226" y="89"/>
                    </a:cubicBezTo>
                    <a:cubicBezTo>
                      <a:pt x="226" y="85"/>
                      <a:pt x="226" y="85"/>
                      <a:pt x="226" y="85"/>
                    </a:cubicBezTo>
                    <a:cubicBezTo>
                      <a:pt x="231" y="85"/>
                      <a:pt x="236" y="86"/>
                      <a:pt x="236" y="80"/>
                    </a:cubicBezTo>
                    <a:cubicBezTo>
                      <a:pt x="236" y="75"/>
                      <a:pt x="229" y="74"/>
                      <a:pt x="229" y="69"/>
                    </a:cubicBezTo>
                    <a:cubicBezTo>
                      <a:pt x="229" y="57"/>
                      <a:pt x="246" y="59"/>
                      <a:pt x="246" y="47"/>
                    </a:cubicBezTo>
                    <a:cubicBezTo>
                      <a:pt x="246" y="43"/>
                      <a:pt x="236" y="35"/>
                      <a:pt x="232" y="35"/>
                    </a:cubicBezTo>
                    <a:cubicBezTo>
                      <a:pt x="224" y="35"/>
                      <a:pt x="221" y="42"/>
                      <a:pt x="213" y="43"/>
                    </a:cubicBezTo>
                    <a:cubicBezTo>
                      <a:pt x="205" y="40"/>
                      <a:pt x="200" y="40"/>
                      <a:pt x="194" y="34"/>
                    </a:cubicBezTo>
                    <a:cubicBezTo>
                      <a:pt x="191" y="31"/>
                      <a:pt x="193" y="25"/>
                      <a:pt x="188" y="24"/>
                    </a:cubicBezTo>
                    <a:cubicBezTo>
                      <a:pt x="182" y="22"/>
                      <a:pt x="178" y="24"/>
                      <a:pt x="178" y="16"/>
                    </a:cubicBezTo>
                    <a:cubicBezTo>
                      <a:pt x="172" y="15"/>
                      <a:pt x="168" y="15"/>
                      <a:pt x="163" y="15"/>
                    </a:cubicBezTo>
                    <a:cubicBezTo>
                      <a:pt x="154" y="15"/>
                      <a:pt x="150" y="23"/>
                      <a:pt x="140" y="23"/>
                    </a:cubicBezTo>
                    <a:cubicBezTo>
                      <a:pt x="130" y="23"/>
                      <a:pt x="140" y="0"/>
                      <a:pt x="131" y="0"/>
                    </a:cubicBezTo>
                    <a:cubicBezTo>
                      <a:pt x="122" y="0"/>
                      <a:pt x="120" y="10"/>
                      <a:pt x="116" y="10"/>
                    </a:cubicBezTo>
                    <a:cubicBezTo>
                      <a:pt x="115" y="10"/>
                      <a:pt x="114" y="11"/>
                      <a:pt x="113" y="10"/>
                    </a:cubicBezTo>
                    <a:cubicBezTo>
                      <a:pt x="110" y="16"/>
                      <a:pt x="103" y="21"/>
                      <a:pt x="94" y="21"/>
                    </a:cubicBezTo>
                    <a:cubicBezTo>
                      <a:pt x="91" y="21"/>
                      <a:pt x="90" y="16"/>
                      <a:pt x="86" y="16"/>
                    </a:cubicBezTo>
                    <a:cubicBezTo>
                      <a:pt x="83" y="16"/>
                      <a:pt x="73" y="20"/>
                      <a:pt x="72" y="15"/>
                    </a:cubicBezTo>
                    <a:cubicBezTo>
                      <a:pt x="68" y="15"/>
                      <a:pt x="69" y="13"/>
                      <a:pt x="65" y="13"/>
                    </a:cubicBezTo>
                    <a:cubicBezTo>
                      <a:pt x="54" y="13"/>
                      <a:pt x="53" y="24"/>
                      <a:pt x="45" y="32"/>
                    </a:cubicBezTo>
                    <a:cubicBezTo>
                      <a:pt x="42" y="35"/>
                      <a:pt x="37" y="35"/>
                      <a:pt x="33" y="39"/>
                    </a:cubicBezTo>
                    <a:cubicBezTo>
                      <a:pt x="30" y="42"/>
                      <a:pt x="28" y="46"/>
                      <a:pt x="23" y="46"/>
                    </a:cubicBezTo>
                    <a:cubicBezTo>
                      <a:pt x="19" y="46"/>
                      <a:pt x="16" y="42"/>
                      <a:pt x="12" y="42"/>
                    </a:cubicBezTo>
                    <a:cubicBezTo>
                      <a:pt x="11" y="42"/>
                      <a:pt x="11" y="45"/>
                      <a:pt x="10" y="45"/>
                    </a:cubicBezTo>
                    <a:cubicBezTo>
                      <a:pt x="7" y="47"/>
                      <a:pt x="0" y="63"/>
                      <a:pt x="0" y="64"/>
                    </a:cubicBezTo>
                    <a:cubicBezTo>
                      <a:pt x="0" y="65"/>
                      <a:pt x="1" y="67"/>
                      <a:pt x="0" y="68"/>
                    </a:cubicBezTo>
                    <a:cubicBezTo>
                      <a:pt x="1" y="70"/>
                      <a:pt x="0" y="71"/>
                      <a:pt x="1" y="73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91"/>
                      <a:pt x="2" y="94"/>
                      <a:pt x="4" y="98"/>
                    </a:cubicBezTo>
                    <a:cubicBezTo>
                      <a:pt x="5" y="102"/>
                      <a:pt x="14" y="98"/>
                      <a:pt x="14" y="105"/>
                    </a:cubicBezTo>
                    <a:cubicBezTo>
                      <a:pt x="14" y="114"/>
                      <a:pt x="4" y="113"/>
                      <a:pt x="4" y="120"/>
                    </a:cubicBezTo>
                    <a:cubicBezTo>
                      <a:pt x="4" y="126"/>
                      <a:pt x="8" y="126"/>
                      <a:pt x="10" y="128"/>
                    </a:cubicBezTo>
                    <a:cubicBezTo>
                      <a:pt x="17" y="143"/>
                      <a:pt x="32" y="145"/>
                      <a:pt x="32" y="164"/>
                    </a:cubicBezTo>
                    <a:cubicBezTo>
                      <a:pt x="21" y="167"/>
                      <a:pt x="13" y="169"/>
                      <a:pt x="13" y="181"/>
                    </a:cubicBezTo>
                    <a:cubicBezTo>
                      <a:pt x="13" y="184"/>
                      <a:pt x="15" y="187"/>
                      <a:pt x="15" y="189"/>
                    </a:cubicBezTo>
                    <a:cubicBezTo>
                      <a:pt x="30" y="188"/>
                      <a:pt x="30" y="188"/>
                      <a:pt x="30" y="188"/>
                    </a:cubicBezTo>
                    <a:cubicBezTo>
                      <a:pt x="31" y="187"/>
                      <a:pt x="33" y="186"/>
                      <a:pt x="34" y="185"/>
                    </a:cubicBezTo>
                    <a:cubicBezTo>
                      <a:pt x="46" y="188"/>
                      <a:pt x="46" y="188"/>
                      <a:pt x="46" y="188"/>
                    </a:cubicBezTo>
                    <a:cubicBezTo>
                      <a:pt x="50" y="188"/>
                      <a:pt x="52" y="184"/>
                      <a:pt x="57" y="184"/>
                    </a:cubicBezTo>
                    <a:cubicBezTo>
                      <a:pt x="62" y="184"/>
                      <a:pt x="65" y="184"/>
                      <a:pt x="70" y="185"/>
                    </a:cubicBezTo>
                    <a:cubicBezTo>
                      <a:pt x="75" y="187"/>
                      <a:pt x="78" y="197"/>
                      <a:pt x="82" y="203"/>
                    </a:cubicBezTo>
                    <a:cubicBezTo>
                      <a:pt x="86" y="209"/>
                      <a:pt x="99" y="218"/>
                      <a:pt x="108" y="218"/>
                    </a:cubicBezTo>
                    <a:cubicBezTo>
                      <a:pt x="111" y="218"/>
                      <a:pt x="114" y="218"/>
                      <a:pt x="118" y="219"/>
                    </a:cubicBezTo>
                    <a:cubicBezTo>
                      <a:pt x="116" y="221"/>
                      <a:pt x="116" y="225"/>
                      <a:pt x="112" y="225"/>
                    </a:cubicBezTo>
                    <a:cubicBezTo>
                      <a:pt x="108" y="227"/>
                      <a:pt x="105" y="225"/>
                      <a:pt x="101" y="227"/>
                    </a:cubicBezTo>
                    <a:cubicBezTo>
                      <a:pt x="108" y="234"/>
                      <a:pt x="113" y="248"/>
                      <a:pt x="127" y="248"/>
                    </a:cubicBezTo>
                    <a:cubicBezTo>
                      <a:pt x="138" y="248"/>
                      <a:pt x="139" y="233"/>
                      <a:pt x="144" y="227"/>
                    </a:cubicBezTo>
                    <a:cubicBezTo>
                      <a:pt x="148" y="227"/>
                      <a:pt x="148" y="227"/>
                      <a:pt x="148" y="227"/>
                    </a:cubicBezTo>
                    <a:cubicBezTo>
                      <a:pt x="148" y="229"/>
                      <a:pt x="145" y="232"/>
                      <a:pt x="145" y="233"/>
                    </a:cubicBezTo>
                    <a:cubicBezTo>
                      <a:pt x="145" y="239"/>
                      <a:pt x="150" y="244"/>
                      <a:pt x="150" y="251"/>
                    </a:cubicBezTo>
                    <a:cubicBezTo>
                      <a:pt x="150" y="257"/>
                      <a:pt x="147" y="258"/>
                      <a:pt x="147" y="264"/>
                    </a:cubicBezTo>
                    <a:lnTo>
                      <a:pt x="149" y="26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5" name="Google Shape;875;p247"/>
              <p:cNvSpPr/>
              <p:nvPr/>
            </p:nvSpPr>
            <p:spPr>
              <a:xfrm>
                <a:off x="5975350" y="2781300"/>
                <a:ext cx="177800" cy="192088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59" y="74"/>
                    </a:moveTo>
                    <a:cubicBezTo>
                      <a:pt x="58" y="74"/>
                      <a:pt x="59" y="72"/>
                      <a:pt x="58" y="70"/>
                    </a:cubicBezTo>
                    <a:cubicBezTo>
                      <a:pt x="57" y="69"/>
                      <a:pt x="52" y="69"/>
                      <a:pt x="51" y="68"/>
                    </a:cubicBezTo>
                    <a:cubicBezTo>
                      <a:pt x="49" y="67"/>
                      <a:pt x="45" y="56"/>
                      <a:pt x="45" y="53"/>
                    </a:cubicBezTo>
                    <a:cubicBezTo>
                      <a:pt x="41" y="43"/>
                      <a:pt x="31" y="44"/>
                      <a:pt x="28" y="38"/>
                    </a:cubicBezTo>
                    <a:cubicBezTo>
                      <a:pt x="26" y="33"/>
                      <a:pt x="24" y="30"/>
                      <a:pt x="22" y="25"/>
                    </a:cubicBezTo>
                    <a:cubicBezTo>
                      <a:pt x="20" y="21"/>
                      <a:pt x="15" y="22"/>
                      <a:pt x="11" y="21"/>
                    </a:cubicBezTo>
                    <a:cubicBezTo>
                      <a:pt x="8" y="20"/>
                      <a:pt x="1" y="8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0"/>
                      <a:pt x="8" y="2"/>
                      <a:pt x="11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35" y="7"/>
                      <a:pt x="38" y="13"/>
                      <a:pt x="42" y="20"/>
                    </a:cubicBezTo>
                    <a:cubicBezTo>
                      <a:pt x="43" y="23"/>
                      <a:pt x="45" y="22"/>
                      <a:pt x="47" y="23"/>
                    </a:cubicBezTo>
                    <a:cubicBezTo>
                      <a:pt x="53" y="25"/>
                      <a:pt x="56" y="30"/>
                      <a:pt x="61" y="35"/>
                    </a:cubicBezTo>
                    <a:cubicBezTo>
                      <a:pt x="69" y="43"/>
                      <a:pt x="74" y="49"/>
                      <a:pt x="86" y="53"/>
                    </a:cubicBezTo>
                    <a:cubicBezTo>
                      <a:pt x="93" y="55"/>
                      <a:pt x="101" y="57"/>
                      <a:pt x="101" y="64"/>
                    </a:cubicBezTo>
                    <a:cubicBezTo>
                      <a:pt x="101" y="64"/>
                      <a:pt x="100" y="65"/>
                      <a:pt x="100" y="66"/>
                    </a:cubicBezTo>
                    <a:cubicBezTo>
                      <a:pt x="101" y="66"/>
                      <a:pt x="102" y="66"/>
                      <a:pt x="103" y="66"/>
                    </a:cubicBezTo>
                    <a:cubicBezTo>
                      <a:pt x="105" y="66"/>
                      <a:pt x="106" y="68"/>
                      <a:pt x="107" y="70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80"/>
                      <a:pt x="109" y="81"/>
                      <a:pt x="114" y="81"/>
                    </a:cubicBezTo>
                    <a:cubicBezTo>
                      <a:pt x="114" y="91"/>
                      <a:pt x="119" y="93"/>
                      <a:pt x="124" y="98"/>
                    </a:cubicBezTo>
                    <a:cubicBezTo>
                      <a:pt x="127" y="101"/>
                      <a:pt x="133" y="102"/>
                      <a:pt x="133" y="106"/>
                    </a:cubicBezTo>
                    <a:cubicBezTo>
                      <a:pt x="133" y="112"/>
                      <a:pt x="133" y="116"/>
                      <a:pt x="133" y="125"/>
                    </a:cubicBezTo>
                    <a:cubicBezTo>
                      <a:pt x="128" y="127"/>
                      <a:pt x="131" y="133"/>
                      <a:pt x="131" y="138"/>
                    </a:cubicBezTo>
                    <a:cubicBezTo>
                      <a:pt x="131" y="143"/>
                      <a:pt x="122" y="144"/>
                      <a:pt x="119" y="144"/>
                    </a:cubicBezTo>
                    <a:cubicBezTo>
                      <a:pt x="116" y="144"/>
                      <a:pt x="109" y="132"/>
                      <a:pt x="108" y="132"/>
                    </a:cubicBezTo>
                    <a:cubicBezTo>
                      <a:pt x="100" y="124"/>
                      <a:pt x="92" y="120"/>
                      <a:pt x="84" y="112"/>
                    </a:cubicBezTo>
                    <a:cubicBezTo>
                      <a:pt x="75" y="103"/>
                      <a:pt x="71" y="95"/>
                      <a:pt x="67" y="85"/>
                    </a:cubicBezTo>
                    <a:cubicBezTo>
                      <a:pt x="66" y="83"/>
                      <a:pt x="60" y="74"/>
                      <a:pt x="59" y="7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6" name="Google Shape;876;p247"/>
              <p:cNvSpPr/>
              <p:nvPr/>
            </p:nvSpPr>
            <p:spPr>
              <a:xfrm>
                <a:off x="6203950" y="2757488"/>
                <a:ext cx="169863" cy="188913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41" extrusionOk="0">
                    <a:moveTo>
                      <a:pt x="37" y="130"/>
                    </a:moveTo>
                    <a:cubicBezTo>
                      <a:pt x="36" y="130"/>
                      <a:pt x="36" y="125"/>
                      <a:pt x="36" y="124"/>
                    </a:cubicBezTo>
                    <a:cubicBezTo>
                      <a:pt x="32" y="123"/>
                      <a:pt x="30" y="126"/>
                      <a:pt x="27" y="126"/>
                    </a:cubicBezTo>
                    <a:cubicBezTo>
                      <a:pt x="10" y="126"/>
                      <a:pt x="17" y="110"/>
                      <a:pt x="11" y="102"/>
                    </a:cubicBezTo>
                    <a:cubicBezTo>
                      <a:pt x="11" y="101"/>
                      <a:pt x="12" y="100"/>
                      <a:pt x="12" y="99"/>
                    </a:cubicBezTo>
                    <a:cubicBezTo>
                      <a:pt x="11" y="97"/>
                      <a:pt x="8" y="97"/>
                      <a:pt x="6" y="97"/>
                    </a:cubicBezTo>
                    <a:cubicBezTo>
                      <a:pt x="4" y="96"/>
                      <a:pt x="0" y="80"/>
                      <a:pt x="0" y="78"/>
                    </a:cubicBezTo>
                    <a:cubicBezTo>
                      <a:pt x="0" y="71"/>
                      <a:pt x="9" y="74"/>
                      <a:pt x="15" y="74"/>
                    </a:cubicBezTo>
                    <a:cubicBezTo>
                      <a:pt x="29" y="74"/>
                      <a:pt x="27" y="60"/>
                      <a:pt x="33" y="54"/>
                    </a:cubicBezTo>
                    <a:cubicBezTo>
                      <a:pt x="36" y="51"/>
                      <a:pt x="41" y="51"/>
                      <a:pt x="45" y="50"/>
                    </a:cubicBezTo>
                    <a:cubicBezTo>
                      <a:pt x="52" y="49"/>
                      <a:pt x="52" y="44"/>
                      <a:pt x="56" y="41"/>
                    </a:cubicBezTo>
                    <a:cubicBezTo>
                      <a:pt x="54" y="39"/>
                      <a:pt x="59" y="35"/>
                      <a:pt x="59" y="35"/>
                    </a:cubicBezTo>
                    <a:cubicBezTo>
                      <a:pt x="61" y="34"/>
                      <a:pt x="61" y="33"/>
                      <a:pt x="63" y="32"/>
                    </a:cubicBezTo>
                    <a:cubicBezTo>
                      <a:pt x="64" y="32"/>
                      <a:pt x="65" y="30"/>
                      <a:pt x="66" y="29"/>
                    </a:cubicBezTo>
                    <a:cubicBezTo>
                      <a:pt x="70" y="25"/>
                      <a:pt x="80" y="27"/>
                      <a:pt x="82" y="23"/>
                    </a:cubicBezTo>
                    <a:cubicBezTo>
                      <a:pt x="85" y="16"/>
                      <a:pt x="95" y="0"/>
                      <a:pt x="102" y="0"/>
                    </a:cubicBezTo>
                    <a:cubicBezTo>
                      <a:pt x="109" y="0"/>
                      <a:pt x="109" y="4"/>
                      <a:pt x="109" y="11"/>
                    </a:cubicBezTo>
                    <a:cubicBezTo>
                      <a:pt x="109" y="20"/>
                      <a:pt x="127" y="15"/>
                      <a:pt x="127" y="23"/>
                    </a:cubicBezTo>
                    <a:cubicBezTo>
                      <a:pt x="127" y="27"/>
                      <a:pt x="117" y="25"/>
                      <a:pt x="117" y="29"/>
                    </a:cubicBezTo>
                    <a:cubicBezTo>
                      <a:pt x="117" y="30"/>
                      <a:pt x="118" y="31"/>
                      <a:pt x="119" y="31"/>
                    </a:cubicBezTo>
                    <a:cubicBezTo>
                      <a:pt x="118" y="32"/>
                      <a:pt x="106" y="37"/>
                      <a:pt x="106" y="37"/>
                    </a:cubicBezTo>
                    <a:cubicBezTo>
                      <a:pt x="107" y="38"/>
                      <a:pt x="108" y="40"/>
                      <a:pt x="108" y="41"/>
                    </a:cubicBezTo>
                    <a:cubicBezTo>
                      <a:pt x="107" y="42"/>
                      <a:pt x="105" y="43"/>
                      <a:pt x="105" y="44"/>
                    </a:cubicBezTo>
                    <a:cubicBezTo>
                      <a:pt x="105" y="51"/>
                      <a:pt x="117" y="73"/>
                      <a:pt x="125" y="73"/>
                    </a:cubicBezTo>
                    <a:cubicBezTo>
                      <a:pt x="124" y="79"/>
                      <a:pt x="120" y="77"/>
                      <a:pt x="115" y="77"/>
                    </a:cubicBezTo>
                    <a:cubicBezTo>
                      <a:pt x="114" y="77"/>
                      <a:pt x="112" y="78"/>
                      <a:pt x="111" y="78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6" y="92"/>
                      <a:pt x="103" y="95"/>
                      <a:pt x="103" y="102"/>
                    </a:cubicBezTo>
                    <a:cubicBezTo>
                      <a:pt x="98" y="103"/>
                      <a:pt x="93" y="110"/>
                      <a:pt x="93" y="113"/>
                    </a:cubicBezTo>
                    <a:cubicBezTo>
                      <a:pt x="93" y="116"/>
                      <a:pt x="95" y="117"/>
                      <a:pt x="95" y="119"/>
                    </a:cubicBezTo>
                    <a:cubicBezTo>
                      <a:pt x="95" y="122"/>
                      <a:pt x="90" y="129"/>
                      <a:pt x="90" y="134"/>
                    </a:cubicBezTo>
                    <a:cubicBezTo>
                      <a:pt x="83" y="135"/>
                      <a:pt x="82" y="141"/>
                      <a:pt x="76" y="141"/>
                    </a:cubicBezTo>
                    <a:cubicBezTo>
                      <a:pt x="72" y="141"/>
                      <a:pt x="71" y="137"/>
                      <a:pt x="71" y="135"/>
                    </a:cubicBezTo>
                    <a:cubicBezTo>
                      <a:pt x="64" y="133"/>
                      <a:pt x="59" y="128"/>
                      <a:pt x="51" y="128"/>
                    </a:cubicBezTo>
                    <a:cubicBezTo>
                      <a:pt x="48" y="128"/>
                      <a:pt x="45" y="132"/>
                      <a:pt x="40" y="132"/>
                    </a:cubicBezTo>
                    <a:cubicBezTo>
                      <a:pt x="39" y="132"/>
                      <a:pt x="38" y="130"/>
                      <a:pt x="37" y="13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7" name="Google Shape;877;p247"/>
              <p:cNvSpPr/>
              <p:nvPr/>
            </p:nvSpPr>
            <p:spPr>
              <a:xfrm>
                <a:off x="6367463" y="2847975"/>
                <a:ext cx="106363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79" h="93" extrusionOk="0">
                    <a:moveTo>
                      <a:pt x="31" y="34"/>
                    </a:moveTo>
                    <a:cubicBezTo>
                      <a:pt x="30" y="36"/>
                      <a:pt x="29" y="38"/>
                      <a:pt x="27" y="38"/>
                    </a:cubicBezTo>
                    <a:cubicBezTo>
                      <a:pt x="20" y="38"/>
                      <a:pt x="17" y="30"/>
                      <a:pt x="17" y="24"/>
                    </a:cubicBezTo>
                    <a:cubicBezTo>
                      <a:pt x="17" y="15"/>
                      <a:pt x="24" y="16"/>
                      <a:pt x="32" y="16"/>
                    </a:cubicBezTo>
                    <a:cubicBezTo>
                      <a:pt x="39" y="16"/>
                      <a:pt x="42" y="15"/>
                      <a:pt x="49" y="15"/>
                    </a:cubicBezTo>
                    <a:cubicBezTo>
                      <a:pt x="54" y="15"/>
                      <a:pt x="58" y="18"/>
                      <a:pt x="64" y="18"/>
                    </a:cubicBezTo>
                    <a:cubicBezTo>
                      <a:pt x="73" y="18"/>
                      <a:pt x="76" y="10"/>
                      <a:pt x="77" y="4"/>
                    </a:cubicBezTo>
                    <a:cubicBezTo>
                      <a:pt x="79" y="4"/>
                      <a:pt x="79" y="1"/>
                      <a:pt x="79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2" y="4"/>
                      <a:pt x="65" y="8"/>
                      <a:pt x="63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17" y="5"/>
                      <a:pt x="12" y="20"/>
                      <a:pt x="12" y="30"/>
                    </a:cubicBezTo>
                    <a:cubicBezTo>
                      <a:pt x="12" y="33"/>
                      <a:pt x="8" y="35"/>
                      <a:pt x="8" y="37"/>
                    </a:cubicBezTo>
                    <a:cubicBezTo>
                      <a:pt x="4" y="47"/>
                      <a:pt x="0" y="51"/>
                      <a:pt x="0" y="61"/>
                    </a:cubicBezTo>
                    <a:cubicBezTo>
                      <a:pt x="0" y="66"/>
                      <a:pt x="6" y="66"/>
                      <a:pt x="8" y="66"/>
                    </a:cubicBezTo>
                    <a:cubicBezTo>
                      <a:pt x="8" y="73"/>
                      <a:pt x="8" y="83"/>
                      <a:pt x="8" y="87"/>
                    </a:cubicBezTo>
                    <a:cubicBezTo>
                      <a:pt x="8" y="90"/>
                      <a:pt x="12" y="93"/>
                      <a:pt x="16" y="93"/>
                    </a:cubicBezTo>
                    <a:cubicBezTo>
                      <a:pt x="20" y="93"/>
                      <a:pt x="22" y="78"/>
                      <a:pt x="22" y="76"/>
                    </a:cubicBezTo>
                    <a:cubicBezTo>
                      <a:pt x="22" y="70"/>
                      <a:pt x="18" y="67"/>
                      <a:pt x="18" y="61"/>
                    </a:cubicBezTo>
                    <a:cubicBezTo>
                      <a:pt x="18" y="58"/>
                      <a:pt x="22" y="56"/>
                      <a:pt x="25" y="56"/>
                    </a:cubicBezTo>
                    <a:cubicBezTo>
                      <a:pt x="26" y="56"/>
                      <a:pt x="27" y="56"/>
                      <a:pt x="28" y="56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71"/>
                      <a:pt x="34" y="73"/>
                      <a:pt x="34" y="79"/>
                    </a:cubicBezTo>
                    <a:cubicBezTo>
                      <a:pt x="34" y="80"/>
                      <a:pt x="34" y="81"/>
                      <a:pt x="34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78"/>
                      <a:pt x="49" y="78"/>
                      <a:pt x="49" y="73"/>
                    </a:cubicBezTo>
                    <a:cubicBezTo>
                      <a:pt x="47" y="73"/>
                      <a:pt x="43" y="68"/>
                      <a:pt x="43" y="65"/>
                    </a:cubicBezTo>
                    <a:cubicBezTo>
                      <a:pt x="43" y="65"/>
                      <a:pt x="44" y="64"/>
                      <a:pt x="45" y="63"/>
                    </a:cubicBezTo>
                    <a:cubicBezTo>
                      <a:pt x="42" y="61"/>
                      <a:pt x="34" y="46"/>
                      <a:pt x="34" y="44"/>
                    </a:cubicBezTo>
                    <a:cubicBezTo>
                      <a:pt x="46" y="44"/>
                      <a:pt x="47" y="35"/>
                      <a:pt x="57" y="31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4" y="27"/>
                      <a:pt x="31" y="35"/>
                      <a:pt x="31" y="36"/>
                    </a:cubicBezTo>
                    <a:lnTo>
                      <a:pt x="31" y="3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8" name="Google Shape;878;p247"/>
              <p:cNvSpPr/>
              <p:nvPr/>
            </p:nvSpPr>
            <p:spPr>
              <a:xfrm>
                <a:off x="6145213" y="2973388"/>
                <a:ext cx="171450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128" h="37" extrusionOk="0">
                    <a:moveTo>
                      <a:pt x="123" y="36"/>
                    </a:moveTo>
                    <a:cubicBezTo>
                      <a:pt x="119" y="36"/>
                      <a:pt x="119" y="33"/>
                      <a:pt x="114" y="33"/>
                    </a:cubicBezTo>
                    <a:cubicBezTo>
                      <a:pt x="113" y="33"/>
                      <a:pt x="114" y="36"/>
                      <a:pt x="114" y="37"/>
                    </a:cubicBezTo>
                    <a:cubicBezTo>
                      <a:pt x="100" y="32"/>
                      <a:pt x="85" y="31"/>
                      <a:pt x="67" y="31"/>
                    </a:cubicBezTo>
                    <a:cubicBezTo>
                      <a:pt x="62" y="31"/>
                      <a:pt x="61" y="25"/>
                      <a:pt x="56" y="25"/>
                    </a:cubicBezTo>
                    <a:cubicBezTo>
                      <a:pt x="48" y="25"/>
                      <a:pt x="41" y="25"/>
                      <a:pt x="32" y="22"/>
                    </a:cubicBezTo>
                    <a:cubicBezTo>
                      <a:pt x="25" y="20"/>
                      <a:pt x="19" y="24"/>
                      <a:pt x="14" y="20"/>
                    </a:cubicBezTo>
                    <a:cubicBezTo>
                      <a:pt x="10" y="15"/>
                      <a:pt x="7" y="10"/>
                      <a:pt x="0" y="10"/>
                    </a:cubicBezTo>
                    <a:cubicBezTo>
                      <a:pt x="0" y="9"/>
                      <a:pt x="8" y="1"/>
                      <a:pt x="11" y="1"/>
                    </a:cubicBezTo>
                    <a:cubicBezTo>
                      <a:pt x="12" y="1"/>
                      <a:pt x="13" y="3"/>
                      <a:pt x="14" y="3"/>
                    </a:cubicBezTo>
                    <a:cubicBezTo>
                      <a:pt x="17" y="3"/>
                      <a:pt x="19" y="0"/>
                      <a:pt x="22" y="0"/>
                    </a:cubicBezTo>
                    <a:cubicBezTo>
                      <a:pt x="35" y="0"/>
                      <a:pt x="41" y="14"/>
                      <a:pt x="55" y="14"/>
                    </a:cubicBezTo>
                    <a:cubicBezTo>
                      <a:pt x="62" y="14"/>
                      <a:pt x="63" y="7"/>
                      <a:pt x="68" y="7"/>
                    </a:cubicBezTo>
                    <a:cubicBezTo>
                      <a:pt x="77" y="7"/>
                      <a:pt x="80" y="15"/>
                      <a:pt x="88" y="15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4" y="16"/>
                      <a:pt x="89" y="17"/>
                      <a:pt x="89" y="17"/>
                    </a:cubicBezTo>
                    <a:cubicBezTo>
                      <a:pt x="93" y="22"/>
                      <a:pt x="99" y="22"/>
                      <a:pt x="107" y="22"/>
                    </a:cubicBezTo>
                    <a:cubicBezTo>
                      <a:pt x="110" y="22"/>
                      <a:pt x="110" y="26"/>
                      <a:pt x="111" y="26"/>
                    </a:cubicBezTo>
                    <a:cubicBezTo>
                      <a:pt x="114" y="30"/>
                      <a:pt x="117" y="26"/>
                      <a:pt x="121" y="27"/>
                    </a:cubicBezTo>
                    <a:cubicBezTo>
                      <a:pt x="125" y="29"/>
                      <a:pt x="125" y="30"/>
                      <a:pt x="128" y="31"/>
                    </a:cubicBezTo>
                    <a:cubicBezTo>
                      <a:pt x="127" y="33"/>
                      <a:pt x="124" y="36"/>
                      <a:pt x="123" y="3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79" name="Google Shape;879;p247"/>
              <p:cNvSpPr/>
              <p:nvPr/>
            </p:nvSpPr>
            <p:spPr>
              <a:xfrm>
                <a:off x="6386513" y="3013075"/>
                <a:ext cx="52388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39" h="9" extrusionOk="0">
                    <a:moveTo>
                      <a:pt x="26" y="9"/>
                    </a:moveTo>
                    <a:cubicBezTo>
                      <a:pt x="20" y="9"/>
                      <a:pt x="13" y="9"/>
                      <a:pt x="10" y="9"/>
                    </a:cubicBezTo>
                    <a:cubicBezTo>
                      <a:pt x="7" y="9"/>
                      <a:pt x="0" y="9"/>
                      <a:pt x="0" y="4"/>
                    </a:cubicBezTo>
                    <a:cubicBezTo>
                      <a:pt x="0" y="1"/>
                      <a:pt x="5" y="1"/>
                      <a:pt x="8" y="1"/>
                    </a:cubicBezTo>
                    <a:cubicBezTo>
                      <a:pt x="16" y="1"/>
                      <a:pt x="19" y="4"/>
                      <a:pt x="26" y="4"/>
                    </a:cubicBezTo>
                    <a:cubicBezTo>
                      <a:pt x="32" y="4"/>
                      <a:pt x="35" y="2"/>
                      <a:pt x="39" y="0"/>
                    </a:cubicBezTo>
                    <a:cubicBezTo>
                      <a:pt x="35" y="6"/>
                      <a:pt x="32" y="7"/>
                      <a:pt x="26" y="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0" name="Google Shape;880;p247"/>
              <p:cNvSpPr/>
              <p:nvPr/>
            </p:nvSpPr>
            <p:spPr>
              <a:xfrm>
                <a:off x="6335713" y="3016250"/>
                <a:ext cx="365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27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6"/>
                      <a:pt x="13" y="9"/>
                      <a:pt x="9" y="9"/>
                    </a:cubicBezTo>
                    <a:cubicBezTo>
                      <a:pt x="5" y="9"/>
                      <a:pt x="0" y="8"/>
                      <a:pt x="0" y="6"/>
                    </a:cubicBezTo>
                    <a:cubicBezTo>
                      <a:pt x="0" y="1"/>
                      <a:pt x="3" y="1"/>
                      <a:pt x="7" y="1"/>
                    </a:cubicBezTo>
                    <a:cubicBezTo>
                      <a:pt x="11" y="1"/>
                      <a:pt x="13" y="2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6" y="5"/>
                      <a:pt x="27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1" name="Google Shape;881;p247"/>
              <p:cNvSpPr/>
              <p:nvPr/>
            </p:nvSpPr>
            <p:spPr>
              <a:xfrm>
                <a:off x="6373813" y="3030538"/>
                <a:ext cx="26988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15" y="14"/>
                    </a:moveTo>
                    <a:cubicBezTo>
                      <a:pt x="12" y="14"/>
                      <a:pt x="12" y="10"/>
                      <a:pt x="12" y="9"/>
                    </a:cubicBezTo>
                    <a:cubicBezTo>
                      <a:pt x="8" y="9"/>
                      <a:pt x="0" y="8"/>
                      <a:pt x="0" y="4"/>
                    </a:cubicBezTo>
                    <a:cubicBezTo>
                      <a:pt x="0" y="0"/>
                      <a:pt x="6" y="1"/>
                      <a:pt x="9" y="1"/>
                    </a:cubicBezTo>
                    <a:cubicBezTo>
                      <a:pt x="10" y="1"/>
                      <a:pt x="12" y="1"/>
                      <a:pt x="13" y="1"/>
                    </a:cubicBezTo>
                    <a:cubicBezTo>
                      <a:pt x="13" y="7"/>
                      <a:pt x="20" y="6"/>
                      <a:pt x="20" y="11"/>
                    </a:cubicBezTo>
                    <a:cubicBezTo>
                      <a:pt x="20" y="13"/>
                      <a:pt x="18" y="14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2" name="Google Shape;882;p247"/>
              <p:cNvSpPr/>
              <p:nvPr/>
            </p:nvSpPr>
            <p:spPr>
              <a:xfrm>
                <a:off x="6323013" y="3014663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0"/>
                      <a:pt x="6" y="2"/>
                      <a:pt x="8" y="3"/>
                    </a:cubicBezTo>
                    <a:cubicBezTo>
                      <a:pt x="7" y="6"/>
                      <a:pt x="5" y="8"/>
                      <a:pt x="3" y="8"/>
                    </a:cubicBezTo>
                    <a:cubicBezTo>
                      <a:pt x="2" y="8"/>
                      <a:pt x="0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3" name="Google Shape;883;p247"/>
              <p:cNvSpPr/>
              <p:nvPr/>
            </p:nvSpPr>
            <p:spPr>
              <a:xfrm>
                <a:off x="6448425" y="3016250"/>
                <a:ext cx="58738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6" extrusionOk="0">
                    <a:moveTo>
                      <a:pt x="19" y="13"/>
                    </a:moveTo>
                    <a:cubicBezTo>
                      <a:pt x="16" y="13"/>
                      <a:pt x="19" y="17"/>
                      <a:pt x="17" y="19"/>
                    </a:cubicBezTo>
                    <a:cubicBezTo>
                      <a:pt x="15" y="21"/>
                      <a:pt x="8" y="26"/>
                      <a:pt x="3" y="26"/>
                    </a:cubicBezTo>
                    <a:cubicBezTo>
                      <a:pt x="1" y="26"/>
                      <a:pt x="0" y="24"/>
                      <a:pt x="0" y="22"/>
                    </a:cubicBezTo>
                    <a:cubicBezTo>
                      <a:pt x="0" y="12"/>
                      <a:pt x="8" y="12"/>
                      <a:pt x="15" y="10"/>
                    </a:cubicBezTo>
                    <a:cubicBezTo>
                      <a:pt x="16" y="10"/>
                      <a:pt x="16" y="7"/>
                      <a:pt x="17" y="6"/>
                    </a:cubicBezTo>
                    <a:cubicBezTo>
                      <a:pt x="21" y="2"/>
                      <a:pt x="41" y="0"/>
                      <a:pt x="45" y="3"/>
                    </a:cubicBezTo>
                    <a:cubicBezTo>
                      <a:pt x="40" y="9"/>
                      <a:pt x="26" y="13"/>
                      <a:pt x="19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4" name="Google Shape;884;p247"/>
              <p:cNvSpPr/>
              <p:nvPr/>
            </p:nvSpPr>
            <p:spPr>
              <a:xfrm>
                <a:off x="6489700" y="2922588"/>
                <a:ext cx="17463" cy="1905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13" y="8"/>
                    </a:moveTo>
                    <a:cubicBezTo>
                      <a:pt x="13" y="9"/>
                      <a:pt x="10" y="14"/>
                      <a:pt x="8" y="14"/>
                    </a:cubicBezTo>
                    <a:cubicBezTo>
                      <a:pt x="6" y="14"/>
                      <a:pt x="0" y="9"/>
                      <a:pt x="0" y="5"/>
                    </a:cubicBezTo>
                    <a:cubicBezTo>
                      <a:pt x="0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5" name="Google Shape;885;p247"/>
              <p:cNvSpPr/>
              <p:nvPr/>
            </p:nvSpPr>
            <p:spPr>
              <a:xfrm>
                <a:off x="6519863" y="2924175"/>
                <a:ext cx="4762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" extrusionOk="0">
                    <a:moveTo>
                      <a:pt x="31" y="2"/>
                    </a:moveTo>
                    <a:cubicBezTo>
                      <a:pt x="32" y="5"/>
                      <a:pt x="36" y="6"/>
                      <a:pt x="36" y="10"/>
                    </a:cubicBezTo>
                    <a:cubicBezTo>
                      <a:pt x="36" y="10"/>
                      <a:pt x="35" y="10"/>
                      <a:pt x="34" y="10"/>
                    </a:cubicBezTo>
                    <a:cubicBezTo>
                      <a:pt x="28" y="10"/>
                      <a:pt x="25" y="6"/>
                      <a:pt x="18" y="6"/>
                    </a:cubicBezTo>
                    <a:cubicBezTo>
                      <a:pt x="14" y="6"/>
                      <a:pt x="12" y="6"/>
                      <a:pt x="8" y="6"/>
                    </a:cubicBezTo>
                    <a:cubicBezTo>
                      <a:pt x="6" y="6"/>
                      <a:pt x="0" y="4"/>
                      <a:pt x="0" y="4"/>
                    </a:cubicBezTo>
                    <a:cubicBezTo>
                      <a:pt x="0" y="2"/>
                      <a:pt x="3" y="1"/>
                      <a:pt x="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7" y="2"/>
                      <a:pt x="30" y="2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6" name="Google Shape;886;p247"/>
              <p:cNvSpPr/>
              <p:nvPr/>
            </p:nvSpPr>
            <p:spPr>
              <a:xfrm>
                <a:off x="6513513" y="2836863"/>
                <a:ext cx="19050" cy="460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35" extrusionOk="0">
                    <a:moveTo>
                      <a:pt x="4" y="28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8" y="25"/>
                      <a:pt x="12" y="24"/>
                      <a:pt x="14" y="24"/>
                    </a:cubicBezTo>
                    <a:cubicBezTo>
                      <a:pt x="14" y="20"/>
                      <a:pt x="11" y="20"/>
                      <a:pt x="11" y="17"/>
                    </a:cubicBezTo>
                    <a:cubicBezTo>
                      <a:pt x="11" y="15"/>
                      <a:pt x="15" y="14"/>
                      <a:pt x="15" y="12"/>
                    </a:cubicBezTo>
                    <a:cubicBezTo>
                      <a:pt x="8" y="10"/>
                      <a:pt x="4" y="6"/>
                      <a:pt x="4" y="0"/>
                    </a:cubicBezTo>
                    <a:cubicBezTo>
                      <a:pt x="0" y="2"/>
                      <a:pt x="0" y="5"/>
                      <a:pt x="0" y="9"/>
                    </a:cubicBezTo>
                    <a:cubicBezTo>
                      <a:pt x="0" y="15"/>
                      <a:pt x="3" y="16"/>
                      <a:pt x="3" y="21"/>
                    </a:cubicBezTo>
                    <a:cubicBezTo>
                      <a:pt x="3" y="26"/>
                      <a:pt x="3" y="24"/>
                      <a:pt x="3" y="27"/>
                    </a:cubicBezTo>
                    <a:cubicBezTo>
                      <a:pt x="3" y="30"/>
                      <a:pt x="4" y="35"/>
                      <a:pt x="9" y="35"/>
                    </a:cubicBezTo>
                    <a:cubicBezTo>
                      <a:pt x="7" y="32"/>
                      <a:pt x="6" y="31"/>
                      <a:pt x="4" y="2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7" name="Google Shape;887;p247"/>
              <p:cNvSpPr/>
              <p:nvPr/>
            </p:nvSpPr>
            <p:spPr>
              <a:xfrm>
                <a:off x="6424613" y="2709863"/>
                <a:ext cx="76200" cy="7143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3" extrusionOk="0">
                    <a:moveTo>
                      <a:pt x="48" y="38"/>
                    </a:moveTo>
                    <a:cubicBezTo>
                      <a:pt x="48" y="37"/>
                      <a:pt x="47" y="36"/>
                      <a:pt x="46" y="35"/>
                    </a:cubicBezTo>
                    <a:cubicBezTo>
                      <a:pt x="44" y="37"/>
                      <a:pt x="42" y="38"/>
                      <a:pt x="42" y="40"/>
                    </a:cubicBezTo>
                    <a:cubicBezTo>
                      <a:pt x="42" y="43"/>
                      <a:pt x="47" y="44"/>
                      <a:pt x="47" y="48"/>
                    </a:cubicBezTo>
                    <a:cubicBezTo>
                      <a:pt x="47" y="51"/>
                      <a:pt x="45" y="53"/>
                      <a:pt x="42" y="53"/>
                    </a:cubicBezTo>
                    <a:cubicBezTo>
                      <a:pt x="41" y="53"/>
                      <a:pt x="40" y="51"/>
                      <a:pt x="40" y="50"/>
                    </a:cubicBezTo>
                    <a:cubicBezTo>
                      <a:pt x="39" y="51"/>
                      <a:pt x="37" y="51"/>
                      <a:pt x="36" y="51"/>
                    </a:cubicBezTo>
                    <a:cubicBezTo>
                      <a:pt x="31" y="51"/>
                      <a:pt x="26" y="44"/>
                      <a:pt x="26" y="37"/>
                    </a:cubicBezTo>
                    <a:cubicBezTo>
                      <a:pt x="26" y="34"/>
                      <a:pt x="27" y="33"/>
                      <a:pt x="28" y="32"/>
                    </a:cubicBezTo>
                    <a:cubicBezTo>
                      <a:pt x="28" y="31"/>
                      <a:pt x="27" y="30"/>
                      <a:pt x="27" y="2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30"/>
                      <a:pt x="20" y="31"/>
                      <a:pt x="21" y="32"/>
                    </a:cubicBezTo>
                    <a:cubicBezTo>
                      <a:pt x="18" y="32"/>
                      <a:pt x="18" y="31"/>
                      <a:pt x="17" y="30"/>
                    </a:cubicBezTo>
                    <a:cubicBezTo>
                      <a:pt x="17" y="30"/>
                      <a:pt x="16" y="31"/>
                      <a:pt x="16" y="32"/>
                    </a:cubicBezTo>
                    <a:cubicBezTo>
                      <a:pt x="14" y="31"/>
                      <a:pt x="12" y="28"/>
                      <a:pt x="12" y="28"/>
                    </a:cubicBezTo>
                    <a:cubicBezTo>
                      <a:pt x="8" y="32"/>
                      <a:pt x="8" y="45"/>
                      <a:pt x="4" y="45"/>
                    </a:cubicBezTo>
                    <a:cubicBezTo>
                      <a:pt x="0" y="45"/>
                      <a:pt x="4" y="37"/>
                      <a:pt x="4" y="36"/>
                    </a:cubicBezTo>
                    <a:cubicBezTo>
                      <a:pt x="4" y="35"/>
                      <a:pt x="2" y="33"/>
                      <a:pt x="2" y="32"/>
                    </a:cubicBezTo>
                    <a:cubicBezTo>
                      <a:pt x="2" y="28"/>
                      <a:pt x="4" y="26"/>
                      <a:pt x="5" y="22"/>
                    </a:cubicBezTo>
                    <a:cubicBezTo>
                      <a:pt x="13" y="22"/>
                      <a:pt x="11" y="14"/>
                      <a:pt x="19" y="14"/>
                    </a:cubicBezTo>
                    <a:cubicBezTo>
                      <a:pt x="24" y="14"/>
                      <a:pt x="23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18"/>
                      <a:pt x="30" y="16"/>
                      <a:pt x="32" y="15"/>
                    </a:cubicBezTo>
                    <a:cubicBezTo>
                      <a:pt x="32" y="10"/>
                      <a:pt x="39" y="12"/>
                      <a:pt x="41" y="9"/>
                    </a:cubicBezTo>
                    <a:cubicBezTo>
                      <a:pt x="42" y="7"/>
                      <a:pt x="42" y="1"/>
                      <a:pt x="42" y="0"/>
                    </a:cubicBezTo>
                    <a:cubicBezTo>
                      <a:pt x="45" y="0"/>
                      <a:pt x="47" y="2"/>
                      <a:pt x="48" y="4"/>
                    </a:cubicBezTo>
                    <a:cubicBezTo>
                      <a:pt x="51" y="7"/>
                      <a:pt x="58" y="30"/>
                      <a:pt x="58" y="33"/>
                    </a:cubicBezTo>
                    <a:cubicBezTo>
                      <a:pt x="58" y="37"/>
                      <a:pt x="53" y="39"/>
                      <a:pt x="53" y="46"/>
                    </a:cubicBezTo>
                    <a:cubicBezTo>
                      <a:pt x="51" y="46"/>
                      <a:pt x="48" y="37"/>
                      <a:pt x="48" y="36"/>
                    </a:cubicBezTo>
                    <a:lnTo>
                      <a:pt x="48" y="38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8" name="Google Shape;888;p247"/>
              <p:cNvSpPr/>
              <p:nvPr/>
            </p:nvSpPr>
            <p:spPr>
              <a:xfrm>
                <a:off x="6354763" y="2690813"/>
                <a:ext cx="36513" cy="3968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3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4" y="18"/>
                      <a:pt x="18" y="13"/>
                      <a:pt x="22" y="5"/>
                    </a:cubicBezTo>
                    <a:cubicBezTo>
                      <a:pt x="23" y="3"/>
                      <a:pt x="23" y="1"/>
                      <a:pt x="25" y="0"/>
                    </a:cubicBezTo>
                    <a:cubicBezTo>
                      <a:pt x="24" y="4"/>
                      <a:pt x="26" y="5"/>
                      <a:pt x="28" y="6"/>
                    </a:cubicBezTo>
                    <a:cubicBezTo>
                      <a:pt x="26" y="8"/>
                      <a:pt x="26" y="9"/>
                      <a:pt x="24" y="9"/>
                    </a:cubicBezTo>
                    <a:cubicBezTo>
                      <a:pt x="23" y="12"/>
                      <a:pt x="20" y="13"/>
                      <a:pt x="17" y="13"/>
                    </a:cubicBezTo>
                    <a:cubicBezTo>
                      <a:pt x="15" y="22"/>
                      <a:pt x="8" y="26"/>
                      <a:pt x="3" y="2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89" name="Google Shape;889;p247"/>
              <p:cNvSpPr/>
              <p:nvPr/>
            </p:nvSpPr>
            <p:spPr>
              <a:xfrm>
                <a:off x="6383338" y="2563813"/>
                <a:ext cx="71438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76" extrusionOk="0">
                    <a:moveTo>
                      <a:pt x="4" y="31"/>
                    </a:moveTo>
                    <a:cubicBezTo>
                      <a:pt x="6" y="28"/>
                      <a:pt x="6" y="23"/>
                      <a:pt x="6" y="20"/>
                    </a:cubicBezTo>
                    <a:cubicBezTo>
                      <a:pt x="7" y="15"/>
                      <a:pt x="5" y="12"/>
                      <a:pt x="5" y="7"/>
                    </a:cubicBezTo>
                    <a:cubicBezTo>
                      <a:pt x="5" y="3"/>
                      <a:pt x="6" y="0"/>
                      <a:pt x="9" y="0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8" y="7"/>
                      <a:pt x="20" y="4"/>
                      <a:pt x="21" y="3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6"/>
                      <a:pt x="23" y="7"/>
                      <a:pt x="23" y="8"/>
                    </a:cubicBezTo>
                    <a:cubicBezTo>
                      <a:pt x="23" y="13"/>
                      <a:pt x="28" y="18"/>
                      <a:pt x="28" y="25"/>
                    </a:cubicBezTo>
                    <a:cubicBezTo>
                      <a:pt x="28" y="33"/>
                      <a:pt x="20" y="34"/>
                      <a:pt x="20" y="42"/>
                    </a:cubicBezTo>
                    <a:cubicBezTo>
                      <a:pt x="20" y="48"/>
                      <a:pt x="26" y="57"/>
                      <a:pt x="30" y="59"/>
                    </a:cubicBezTo>
                    <a:cubicBezTo>
                      <a:pt x="30" y="59"/>
                      <a:pt x="30" y="58"/>
                      <a:pt x="30" y="58"/>
                    </a:cubicBezTo>
                    <a:cubicBezTo>
                      <a:pt x="30" y="56"/>
                      <a:pt x="32" y="54"/>
                      <a:pt x="34" y="55"/>
                    </a:cubicBezTo>
                    <a:cubicBezTo>
                      <a:pt x="39" y="55"/>
                      <a:pt x="40" y="63"/>
                      <a:pt x="43" y="64"/>
                    </a:cubicBezTo>
                    <a:cubicBezTo>
                      <a:pt x="44" y="64"/>
                      <a:pt x="45" y="61"/>
                      <a:pt x="46" y="61"/>
                    </a:cubicBezTo>
                    <a:cubicBezTo>
                      <a:pt x="47" y="61"/>
                      <a:pt x="48" y="62"/>
                      <a:pt x="49" y="62"/>
                    </a:cubicBezTo>
                    <a:cubicBezTo>
                      <a:pt x="48" y="64"/>
                      <a:pt x="46" y="64"/>
                      <a:pt x="46" y="66"/>
                    </a:cubicBezTo>
                    <a:cubicBezTo>
                      <a:pt x="46" y="67"/>
                      <a:pt x="48" y="67"/>
                      <a:pt x="49" y="66"/>
                    </a:cubicBezTo>
                    <a:cubicBezTo>
                      <a:pt x="49" y="69"/>
                      <a:pt x="51" y="71"/>
                      <a:pt x="54" y="71"/>
                    </a:cubicBezTo>
                    <a:cubicBezTo>
                      <a:pt x="54" y="72"/>
                      <a:pt x="54" y="73"/>
                      <a:pt x="54" y="74"/>
                    </a:cubicBezTo>
                    <a:cubicBezTo>
                      <a:pt x="54" y="75"/>
                      <a:pt x="53" y="76"/>
                      <a:pt x="53" y="76"/>
                    </a:cubicBezTo>
                    <a:cubicBezTo>
                      <a:pt x="51" y="76"/>
                      <a:pt x="51" y="74"/>
                      <a:pt x="51" y="73"/>
                    </a:cubicBezTo>
                    <a:cubicBezTo>
                      <a:pt x="48" y="69"/>
                      <a:pt x="39" y="65"/>
                      <a:pt x="36" y="61"/>
                    </a:cubicBezTo>
                    <a:cubicBezTo>
                      <a:pt x="34" y="64"/>
                      <a:pt x="35" y="66"/>
                      <a:pt x="37" y="69"/>
                    </a:cubicBezTo>
                    <a:cubicBezTo>
                      <a:pt x="31" y="69"/>
                      <a:pt x="31" y="60"/>
                      <a:pt x="25" y="60"/>
                    </a:cubicBezTo>
                    <a:cubicBezTo>
                      <a:pt x="23" y="60"/>
                      <a:pt x="21" y="62"/>
                      <a:pt x="19" y="62"/>
                    </a:cubicBezTo>
                    <a:cubicBezTo>
                      <a:pt x="16" y="62"/>
                      <a:pt x="13" y="59"/>
                      <a:pt x="13" y="57"/>
                    </a:cubicBezTo>
                    <a:cubicBezTo>
                      <a:pt x="13" y="55"/>
                      <a:pt x="14" y="53"/>
                      <a:pt x="15" y="53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1" y="51"/>
                      <a:pt x="10" y="51"/>
                    </a:cubicBezTo>
                    <a:cubicBezTo>
                      <a:pt x="8" y="51"/>
                      <a:pt x="1" y="47"/>
                      <a:pt x="1" y="44"/>
                    </a:cubicBezTo>
                    <a:cubicBezTo>
                      <a:pt x="1" y="38"/>
                      <a:pt x="0" y="30"/>
                      <a:pt x="4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0" name="Google Shape;890;p247"/>
              <p:cNvSpPr/>
              <p:nvPr/>
            </p:nvSpPr>
            <p:spPr>
              <a:xfrm>
                <a:off x="6457950" y="2665413"/>
                <a:ext cx="23813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1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3"/>
                      <a:pt x="12" y="27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1" y="30"/>
                      <a:pt x="10" y="30"/>
                    </a:cubicBezTo>
                    <a:cubicBezTo>
                      <a:pt x="7" y="30"/>
                      <a:pt x="7" y="27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3"/>
                      <a:pt x="3" y="19"/>
                      <a:pt x="2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7" y="15"/>
                      <a:pt x="8" y="15"/>
                    </a:cubicBezTo>
                    <a:cubicBezTo>
                      <a:pt x="8" y="15"/>
                      <a:pt x="10" y="14"/>
                      <a:pt x="10" y="13"/>
                    </a:cubicBezTo>
                    <a:cubicBezTo>
                      <a:pt x="10" y="8"/>
                      <a:pt x="1" y="5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9" y="2"/>
                      <a:pt x="13" y="2"/>
                    </a:cubicBezTo>
                    <a:cubicBezTo>
                      <a:pt x="13" y="3"/>
                      <a:pt x="13" y="5"/>
                      <a:pt x="13" y="6"/>
                    </a:cubicBezTo>
                    <a:cubicBezTo>
                      <a:pt x="13" y="6"/>
                      <a:pt x="14" y="6"/>
                      <a:pt x="15" y="6"/>
                    </a:cubicBezTo>
                    <a:cubicBezTo>
                      <a:pt x="15" y="8"/>
                      <a:pt x="15" y="12"/>
                      <a:pt x="15" y="12"/>
                    </a:cubicBezTo>
                    <a:cubicBezTo>
                      <a:pt x="15" y="12"/>
                      <a:pt x="18" y="15"/>
                      <a:pt x="18" y="15"/>
                    </a:cubicBezTo>
                    <a:cubicBezTo>
                      <a:pt x="18" y="18"/>
                      <a:pt x="17" y="19"/>
                      <a:pt x="16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1" name="Google Shape;891;p247"/>
              <p:cNvSpPr/>
              <p:nvPr/>
            </p:nvSpPr>
            <p:spPr>
              <a:xfrm>
                <a:off x="6423025" y="2676525"/>
                <a:ext cx="190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3" y="1"/>
                    </a:moveTo>
                    <a:cubicBezTo>
                      <a:pt x="4" y="3"/>
                      <a:pt x="14" y="4"/>
                      <a:pt x="14" y="7"/>
                    </a:cubicBezTo>
                    <a:cubicBezTo>
                      <a:pt x="14" y="14"/>
                      <a:pt x="5" y="17"/>
                      <a:pt x="1" y="19"/>
                    </a:cubicBezTo>
                    <a:cubicBezTo>
                      <a:pt x="1" y="13"/>
                      <a:pt x="0" y="6"/>
                      <a:pt x="0" y="2"/>
                    </a:cubicBezTo>
                    <a:cubicBezTo>
                      <a:pt x="0" y="1"/>
                      <a:pt x="2" y="0"/>
                      <a:pt x="2" y="0"/>
                    </a:cubicBezTo>
                    <a:cubicBezTo>
                      <a:pt x="3" y="0"/>
                      <a:pt x="4" y="2"/>
                      <a:pt x="5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2" name="Google Shape;892;p247"/>
              <p:cNvSpPr/>
              <p:nvPr/>
            </p:nvSpPr>
            <p:spPr>
              <a:xfrm>
                <a:off x="6432550" y="2692400"/>
                <a:ext cx="19050" cy="31750"/>
              </a:xfrm>
              <a:custGeom>
                <a:avLst/>
                <a:gdLst/>
                <a:ahLst/>
                <a:cxnLst/>
                <a:rect l="l" t="t" r="r" b="b"/>
                <a:pathLst>
                  <a:path w="14" h="24" extrusionOk="0">
                    <a:moveTo>
                      <a:pt x="14" y="5"/>
                    </a:moveTo>
                    <a:cubicBezTo>
                      <a:pt x="14" y="10"/>
                      <a:pt x="10" y="13"/>
                      <a:pt x="9" y="17"/>
                    </a:cubicBezTo>
                    <a:cubicBezTo>
                      <a:pt x="9" y="21"/>
                      <a:pt x="11" y="20"/>
                      <a:pt x="11" y="22"/>
                    </a:cubicBezTo>
                    <a:cubicBezTo>
                      <a:pt x="11" y="23"/>
                      <a:pt x="10" y="24"/>
                      <a:pt x="9" y="24"/>
                    </a:cubicBezTo>
                    <a:cubicBezTo>
                      <a:pt x="7" y="24"/>
                      <a:pt x="0" y="17"/>
                      <a:pt x="0" y="14"/>
                    </a:cubicBezTo>
                    <a:cubicBezTo>
                      <a:pt x="0" y="13"/>
                      <a:pt x="3" y="12"/>
                      <a:pt x="4" y="12"/>
                    </a:cubicBezTo>
                    <a:cubicBezTo>
                      <a:pt x="4" y="11"/>
                      <a:pt x="6" y="1"/>
                      <a:pt x="8" y="1"/>
                    </a:cubicBezTo>
                    <a:cubicBezTo>
                      <a:pt x="12" y="0"/>
                      <a:pt x="14" y="3"/>
                      <a:pt x="14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3" name="Google Shape;893;p247"/>
              <p:cNvSpPr/>
              <p:nvPr/>
            </p:nvSpPr>
            <p:spPr>
              <a:xfrm>
                <a:off x="6450013" y="2693988"/>
                <a:ext cx="793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7" h="15" extrusionOk="0">
                    <a:moveTo>
                      <a:pt x="7" y="0"/>
                    </a:moveTo>
                    <a:cubicBezTo>
                      <a:pt x="7" y="7"/>
                      <a:pt x="2" y="9"/>
                      <a:pt x="2" y="15"/>
                    </a:cubicBezTo>
                    <a:cubicBezTo>
                      <a:pt x="2" y="15"/>
                      <a:pt x="0" y="15"/>
                      <a:pt x="0" y="15"/>
                    </a:cubicBezTo>
                    <a:cubicBezTo>
                      <a:pt x="1" y="10"/>
                      <a:pt x="4" y="7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4" name="Google Shape;894;p247"/>
              <p:cNvSpPr/>
              <p:nvPr/>
            </p:nvSpPr>
            <p:spPr>
              <a:xfrm>
                <a:off x="6454775" y="2706688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8" y="4"/>
                      <a:pt x="6" y="8"/>
                      <a:pt x="2" y="8"/>
                    </a:cubicBezTo>
                    <a:cubicBezTo>
                      <a:pt x="1" y="8"/>
                      <a:pt x="0" y="6"/>
                      <a:pt x="0" y="6"/>
                    </a:cubicBezTo>
                    <a:cubicBezTo>
                      <a:pt x="0" y="3"/>
                      <a:pt x="2" y="2"/>
                      <a:pt x="3" y="0"/>
                    </a:cubicBezTo>
                    <a:cubicBezTo>
                      <a:pt x="5" y="1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5" name="Google Shape;895;p247"/>
              <p:cNvSpPr/>
              <p:nvPr/>
            </p:nvSpPr>
            <p:spPr>
              <a:xfrm>
                <a:off x="6442075" y="2665413"/>
                <a:ext cx="127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0" y="6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10" y="5"/>
                      <a:pt x="10" y="10"/>
                    </a:cubicBezTo>
                    <a:cubicBezTo>
                      <a:pt x="10" y="12"/>
                      <a:pt x="6" y="8"/>
                      <a:pt x="6" y="6"/>
                    </a:cubicBezTo>
                    <a:cubicBezTo>
                      <a:pt x="4" y="5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6" name="Google Shape;896;p247"/>
              <p:cNvSpPr/>
              <p:nvPr/>
            </p:nvSpPr>
            <p:spPr>
              <a:xfrm>
                <a:off x="6397625" y="2649538"/>
                <a:ext cx="19050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1" y="15"/>
                    </a:moveTo>
                    <a:cubicBezTo>
                      <a:pt x="9" y="15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3"/>
                      <a:pt x="13" y="2"/>
                      <a:pt x="14" y="7"/>
                    </a:cubicBezTo>
                    <a:cubicBezTo>
                      <a:pt x="15" y="10"/>
                      <a:pt x="13" y="15"/>
                      <a:pt x="11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7" name="Google Shape;897;p247"/>
              <p:cNvSpPr/>
              <p:nvPr/>
            </p:nvSpPr>
            <p:spPr>
              <a:xfrm>
                <a:off x="6416675" y="2652713"/>
                <a:ext cx="6350" cy="1588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8" name="Google Shape;898;p247"/>
              <p:cNvSpPr/>
              <p:nvPr/>
            </p:nvSpPr>
            <p:spPr>
              <a:xfrm>
                <a:off x="6388100" y="2441575"/>
                <a:ext cx="36513" cy="5080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9" extrusionOk="0">
                    <a:moveTo>
                      <a:pt x="8" y="39"/>
                    </a:moveTo>
                    <a:cubicBezTo>
                      <a:pt x="0" y="39"/>
                      <a:pt x="1" y="33"/>
                      <a:pt x="1" y="26"/>
                    </a:cubicBezTo>
                    <a:cubicBezTo>
                      <a:pt x="1" y="17"/>
                      <a:pt x="10" y="0"/>
                      <a:pt x="16" y="0"/>
                    </a:cubicBezTo>
                    <a:cubicBezTo>
                      <a:pt x="27" y="0"/>
                      <a:pt x="18" y="39"/>
                      <a:pt x="8" y="3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99" name="Google Shape;899;p247"/>
              <p:cNvSpPr/>
              <p:nvPr/>
            </p:nvSpPr>
            <p:spPr>
              <a:xfrm>
                <a:off x="6194425" y="2532063"/>
                <a:ext cx="41275" cy="3492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7" extrusionOk="0">
                    <a:moveTo>
                      <a:pt x="2" y="11"/>
                    </a:moveTo>
                    <a:cubicBezTo>
                      <a:pt x="5" y="11"/>
                      <a:pt x="20" y="0"/>
                      <a:pt x="26" y="0"/>
                    </a:cubicBezTo>
                    <a:cubicBezTo>
                      <a:pt x="28" y="0"/>
                      <a:pt x="31" y="4"/>
                      <a:pt x="31" y="7"/>
                    </a:cubicBezTo>
                    <a:cubicBezTo>
                      <a:pt x="31" y="13"/>
                      <a:pt x="18" y="27"/>
                      <a:pt x="11" y="27"/>
                    </a:cubicBezTo>
                    <a:cubicBezTo>
                      <a:pt x="5" y="27"/>
                      <a:pt x="2" y="24"/>
                      <a:pt x="2" y="18"/>
                    </a:cubicBezTo>
                    <a:cubicBezTo>
                      <a:pt x="2" y="15"/>
                      <a:pt x="0" y="11"/>
                      <a:pt x="2" y="1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0" name="Google Shape;900;p247"/>
              <p:cNvSpPr/>
              <p:nvPr/>
            </p:nvSpPr>
            <p:spPr>
              <a:xfrm>
                <a:off x="6015038" y="2476500"/>
                <a:ext cx="195263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82" extrusionOk="0">
                    <a:moveTo>
                      <a:pt x="12" y="172"/>
                    </a:moveTo>
                    <a:cubicBezTo>
                      <a:pt x="16" y="165"/>
                      <a:pt x="17" y="160"/>
                      <a:pt x="21" y="152"/>
                    </a:cubicBezTo>
                    <a:cubicBezTo>
                      <a:pt x="22" y="150"/>
                      <a:pt x="25" y="149"/>
                      <a:pt x="25" y="147"/>
                    </a:cubicBezTo>
                    <a:cubicBezTo>
                      <a:pt x="25" y="143"/>
                      <a:pt x="19" y="123"/>
                      <a:pt x="15" y="119"/>
                    </a:cubicBezTo>
                    <a:cubicBezTo>
                      <a:pt x="12" y="116"/>
                      <a:pt x="8" y="114"/>
                      <a:pt x="8" y="109"/>
                    </a:cubicBezTo>
                    <a:cubicBezTo>
                      <a:pt x="8" y="108"/>
                      <a:pt x="8" y="107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9" y="105"/>
                      <a:pt x="12" y="100"/>
                      <a:pt x="12" y="96"/>
                    </a:cubicBezTo>
                    <a:cubicBezTo>
                      <a:pt x="12" y="91"/>
                      <a:pt x="12" y="82"/>
                      <a:pt x="9" y="77"/>
                    </a:cubicBezTo>
                    <a:cubicBezTo>
                      <a:pt x="6" y="73"/>
                      <a:pt x="0" y="73"/>
                      <a:pt x="0" y="65"/>
                    </a:cubicBezTo>
                    <a:cubicBezTo>
                      <a:pt x="0" y="57"/>
                      <a:pt x="3" y="51"/>
                      <a:pt x="8" y="47"/>
                    </a:cubicBezTo>
                    <a:cubicBezTo>
                      <a:pt x="10" y="44"/>
                      <a:pt x="15" y="45"/>
                      <a:pt x="19" y="43"/>
                    </a:cubicBezTo>
                    <a:cubicBezTo>
                      <a:pt x="29" y="36"/>
                      <a:pt x="36" y="33"/>
                      <a:pt x="45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3"/>
                      <a:pt x="49" y="24"/>
                      <a:pt x="50" y="24"/>
                    </a:cubicBezTo>
                    <a:cubicBezTo>
                      <a:pt x="51" y="24"/>
                      <a:pt x="52" y="22"/>
                      <a:pt x="52" y="20"/>
                    </a:cubicBezTo>
                    <a:cubicBezTo>
                      <a:pt x="52" y="16"/>
                      <a:pt x="52" y="13"/>
                      <a:pt x="52" y="9"/>
                    </a:cubicBezTo>
                    <a:cubicBezTo>
                      <a:pt x="52" y="9"/>
                      <a:pt x="62" y="6"/>
                      <a:pt x="64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4" y="9"/>
                      <a:pt x="89" y="0"/>
                      <a:pt x="96" y="0"/>
                    </a:cubicBezTo>
                    <a:cubicBezTo>
                      <a:pt x="103" y="0"/>
                      <a:pt x="107" y="5"/>
                      <a:pt x="115" y="5"/>
                    </a:cubicBezTo>
                    <a:cubicBezTo>
                      <a:pt x="115" y="16"/>
                      <a:pt x="123" y="20"/>
                      <a:pt x="130" y="22"/>
                    </a:cubicBezTo>
                    <a:cubicBezTo>
                      <a:pt x="121" y="36"/>
                      <a:pt x="100" y="39"/>
                      <a:pt x="100" y="58"/>
                    </a:cubicBezTo>
                    <a:cubicBezTo>
                      <a:pt x="100" y="62"/>
                      <a:pt x="102" y="63"/>
                      <a:pt x="104" y="64"/>
                    </a:cubicBezTo>
                    <a:cubicBezTo>
                      <a:pt x="114" y="74"/>
                      <a:pt x="118" y="86"/>
                      <a:pt x="129" y="93"/>
                    </a:cubicBezTo>
                    <a:cubicBezTo>
                      <a:pt x="140" y="100"/>
                      <a:pt x="147" y="119"/>
                      <a:pt x="147" y="134"/>
                    </a:cubicBezTo>
                    <a:cubicBezTo>
                      <a:pt x="147" y="144"/>
                      <a:pt x="142" y="148"/>
                      <a:pt x="142" y="156"/>
                    </a:cubicBezTo>
                    <a:cubicBezTo>
                      <a:pt x="127" y="160"/>
                      <a:pt x="126" y="164"/>
                      <a:pt x="115" y="170"/>
                    </a:cubicBezTo>
                    <a:cubicBezTo>
                      <a:pt x="109" y="173"/>
                      <a:pt x="110" y="180"/>
                      <a:pt x="105" y="180"/>
                    </a:cubicBezTo>
                    <a:cubicBezTo>
                      <a:pt x="104" y="180"/>
                      <a:pt x="104" y="177"/>
                      <a:pt x="104" y="176"/>
                    </a:cubicBezTo>
                    <a:cubicBezTo>
                      <a:pt x="104" y="179"/>
                      <a:pt x="104" y="180"/>
                      <a:pt x="104" y="181"/>
                    </a:cubicBezTo>
                    <a:cubicBezTo>
                      <a:pt x="104" y="185"/>
                      <a:pt x="95" y="192"/>
                      <a:pt x="93" y="192"/>
                    </a:cubicBezTo>
                    <a:cubicBezTo>
                      <a:pt x="91" y="192"/>
                      <a:pt x="90" y="186"/>
                      <a:pt x="90" y="183"/>
                    </a:cubicBezTo>
                    <a:cubicBezTo>
                      <a:pt x="90" y="179"/>
                      <a:pt x="90" y="178"/>
                      <a:pt x="91" y="177"/>
                    </a:cubicBezTo>
                    <a:cubicBezTo>
                      <a:pt x="90" y="176"/>
                      <a:pt x="89" y="172"/>
                      <a:pt x="88" y="170"/>
                    </a:cubicBezTo>
                    <a:cubicBezTo>
                      <a:pt x="82" y="170"/>
                      <a:pt x="73" y="168"/>
                      <a:pt x="73" y="161"/>
                    </a:cubicBezTo>
                    <a:cubicBezTo>
                      <a:pt x="63" y="161"/>
                      <a:pt x="68" y="155"/>
                      <a:pt x="63" y="149"/>
                    </a:cubicBezTo>
                    <a:cubicBezTo>
                      <a:pt x="56" y="143"/>
                      <a:pt x="50" y="143"/>
                      <a:pt x="43" y="141"/>
                    </a:cubicBezTo>
                    <a:cubicBezTo>
                      <a:pt x="42" y="141"/>
                      <a:pt x="41" y="135"/>
                      <a:pt x="41" y="135"/>
                    </a:cubicBezTo>
                    <a:cubicBezTo>
                      <a:pt x="40" y="130"/>
                      <a:pt x="34" y="129"/>
                      <a:pt x="30" y="129"/>
                    </a:cubicBezTo>
                    <a:cubicBezTo>
                      <a:pt x="26" y="129"/>
                      <a:pt x="27" y="132"/>
                      <a:pt x="27" y="134"/>
                    </a:cubicBezTo>
                    <a:cubicBezTo>
                      <a:pt x="27" y="138"/>
                      <a:pt x="29" y="139"/>
                      <a:pt x="29" y="142"/>
                    </a:cubicBezTo>
                    <a:cubicBezTo>
                      <a:pt x="29" y="156"/>
                      <a:pt x="16" y="159"/>
                      <a:pt x="16" y="171"/>
                    </a:cubicBezTo>
                    <a:cubicBezTo>
                      <a:pt x="16" y="185"/>
                      <a:pt x="31" y="179"/>
                      <a:pt x="31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2" y="195"/>
                      <a:pt x="32" y="203"/>
                      <a:pt x="35" y="206"/>
                    </a:cubicBezTo>
                    <a:cubicBezTo>
                      <a:pt x="47" y="218"/>
                      <a:pt x="73" y="221"/>
                      <a:pt x="73" y="243"/>
                    </a:cubicBezTo>
                    <a:cubicBezTo>
                      <a:pt x="73" y="247"/>
                      <a:pt x="71" y="247"/>
                      <a:pt x="71" y="251"/>
                    </a:cubicBezTo>
                    <a:cubicBezTo>
                      <a:pt x="71" y="259"/>
                      <a:pt x="78" y="262"/>
                      <a:pt x="80" y="267"/>
                    </a:cubicBezTo>
                    <a:cubicBezTo>
                      <a:pt x="82" y="273"/>
                      <a:pt x="82" y="275"/>
                      <a:pt x="84" y="280"/>
                    </a:cubicBezTo>
                    <a:cubicBezTo>
                      <a:pt x="80" y="280"/>
                      <a:pt x="80" y="280"/>
                      <a:pt x="78" y="280"/>
                    </a:cubicBezTo>
                    <a:cubicBezTo>
                      <a:pt x="77" y="280"/>
                      <a:pt x="76" y="282"/>
                      <a:pt x="75" y="282"/>
                    </a:cubicBezTo>
                    <a:cubicBezTo>
                      <a:pt x="71" y="282"/>
                      <a:pt x="70" y="279"/>
                      <a:pt x="68" y="278"/>
                    </a:cubicBezTo>
                    <a:cubicBezTo>
                      <a:pt x="54" y="274"/>
                      <a:pt x="41" y="261"/>
                      <a:pt x="37" y="246"/>
                    </a:cubicBezTo>
                    <a:cubicBezTo>
                      <a:pt x="33" y="233"/>
                      <a:pt x="32" y="224"/>
                      <a:pt x="27" y="214"/>
                    </a:cubicBezTo>
                    <a:cubicBezTo>
                      <a:pt x="24" y="208"/>
                      <a:pt x="21" y="192"/>
                      <a:pt x="14" y="192"/>
                    </a:cubicBezTo>
                    <a:cubicBezTo>
                      <a:pt x="9" y="192"/>
                      <a:pt x="12" y="194"/>
                      <a:pt x="8" y="192"/>
                    </a:cubicBezTo>
                    <a:cubicBezTo>
                      <a:pt x="7" y="192"/>
                      <a:pt x="8" y="190"/>
                      <a:pt x="8" y="189"/>
                    </a:cubicBezTo>
                    <a:cubicBezTo>
                      <a:pt x="8" y="183"/>
                      <a:pt x="9" y="179"/>
                      <a:pt x="10" y="172"/>
                    </a:cubicBezTo>
                    <a:cubicBezTo>
                      <a:pt x="11" y="172"/>
                      <a:pt x="11" y="172"/>
                      <a:pt x="11" y="172"/>
                    </a:cubicBezTo>
                    <a:lnTo>
                      <a:pt x="12" y="172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1" name="Google Shape;901;p247"/>
              <p:cNvSpPr/>
              <p:nvPr/>
            </p:nvSpPr>
            <p:spPr>
              <a:xfrm>
                <a:off x="6142038" y="2898775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9" extrusionOk="0">
                    <a:moveTo>
                      <a:pt x="12" y="17"/>
                    </a:moveTo>
                    <a:cubicBezTo>
                      <a:pt x="11" y="17"/>
                      <a:pt x="9" y="12"/>
                      <a:pt x="9" y="11"/>
                    </a:cubicBezTo>
                    <a:cubicBezTo>
                      <a:pt x="7" y="7"/>
                      <a:pt x="0" y="9"/>
                      <a:pt x="0" y="6"/>
                    </a:cubicBezTo>
                    <a:cubicBezTo>
                      <a:pt x="0" y="3"/>
                      <a:pt x="6" y="0"/>
                      <a:pt x="9" y="0"/>
                    </a:cubicBezTo>
                    <a:cubicBezTo>
                      <a:pt x="11" y="7"/>
                      <a:pt x="14" y="15"/>
                      <a:pt x="20" y="15"/>
                    </a:cubicBezTo>
                    <a:cubicBezTo>
                      <a:pt x="20" y="16"/>
                      <a:pt x="20" y="18"/>
                      <a:pt x="21" y="19"/>
                    </a:cubicBezTo>
                    <a:cubicBezTo>
                      <a:pt x="20" y="19"/>
                      <a:pt x="18" y="19"/>
                      <a:pt x="17" y="19"/>
                    </a:cubicBezTo>
                    <a:cubicBezTo>
                      <a:pt x="15" y="19"/>
                      <a:pt x="14" y="17"/>
                      <a:pt x="12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2" name="Google Shape;902;p247"/>
              <p:cNvSpPr/>
              <p:nvPr/>
            </p:nvSpPr>
            <p:spPr>
              <a:xfrm>
                <a:off x="6183313" y="2917825"/>
                <a:ext cx="11113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1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8" y="2"/>
                      <a:pt x="9" y="3"/>
                    </a:cubicBezTo>
                    <a:cubicBezTo>
                      <a:pt x="9" y="5"/>
                      <a:pt x="7" y="8"/>
                      <a:pt x="4" y="8"/>
                    </a:cubicBezTo>
                    <a:cubicBezTo>
                      <a:pt x="1" y="8"/>
                      <a:pt x="1" y="5"/>
                      <a:pt x="1" y="3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3" name="Google Shape;903;p247"/>
              <p:cNvSpPr/>
              <p:nvPr/>
            </p:nvSpPr>
            <p:spPr>
              <a:xfrm>
                <a:off x="6035675" y="2892425"/>
                <a:ext cx="95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1" y="0"/>
                    </a:moveTo>
                    <a:cubicBezTo>
                      <a:pt x="5" y="4"/>
                      <a:pt x="8" y="7"/>
                      <a:pt x="8" y="12"/>
                    </a:cubicBezTo>
                    <a:cubicBezTo>
                      <a:pt x="5" y="12"/>
                      <a:pt x="0" y="5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4" name="Google Shape;904;p247"/>
              <p:cNvSpPr/>
              <p:nvPr/>
            </p:nvSpPr>
            <p:spPr>
              <a:xfrm>
                <a:off x="6013450" y="2855913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2" y="0"/>
                    </a:moveTo>
                    <a:cubicBezTo>
                      <a:pt x="5" y="2"/>
                      <a:pt x="12" y="11"/>
                      <a:pt x="8" y="11"/>
                    </a:cubicBezTo>
                    <a:cubicBezTo>
                      <a:pt x="6" y="11"/>
                      <a:pt x="1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5" name="Google Shape;905;p247"/>
              <p:cNvSpPr/>
              <p:nvPr/>
            </p:nvSpPr>
            <p:spPr>
              <a:xfrm>
                <a:off x="6548438" y="2284413"/>
                <a:ext cx="4127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12" y="22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10" y="11"/>
                      <a:pt x="9" y="13"/>
                      <a:pt x="10" y="14"/>
                    </a:cubicBezTo>
                    <a:cubicBezTo>
                      <a:pt x="8" y="14"/>
                      <a:pt x="6" y="16"/>
                      <a:pt x="5" y="16"/>
                    </a:cubicBezTo>
                    <a:cubicBezTo>
                      <a:pt x="3" y="16"/>
                      <a:pt x="0" y="13"/>
                      <a:pt x="0" y="11"/>
                    </a:cubicBezTo>
                    <a:cubicBezTo>
                      <a:pt x="0" y="8"/>
                      <a:pt x="13" y="0"/>
                      <a:pt x="14" y="0"/>
                    </a:cubicBezTo>
                    <a:cubicBezTo>
                      <a:pt x="18" y="0"/>
                      <a:pt x="20" y="3"/>
                      <a:pt x="26" y="3"/>
                    </a:cubicBezTo>
                    <a:cubicBezTo>
                      <a:pt x="26" y="5"/>
                      <a:pt x="25" y="8"/>
                      <a:pt x="26" y="8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3"/>
                      <a:pt x="29" y="14"/>
                      <a:pt x="30" y="16"/>
                    </a:cubicBezTo>
                    <a:cubicBezTo>
                      <a:pt x="29" y="16"/>
                      <a:pt x="27" y="16"/>
                      <a:pt x="26" y="16"/>
                    </a:cubicBezTo>
                    <a:cubicBezTo>
                      <a:pt x="25" y="24"/>
                      <a:pt x="21" y="37"/>
                      <a:pt x="15" y="37"/>
                    </a:cubicBezTo>
                    <a:cubicBezTo>
                      <a:pt x="14" y="37"/>
                      <a:pt x="14" y="35"/>
                      <a:pt x="14" y="33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0" y="36"/>
                      <a:pt x="7" y="31"/>
                      <a:pt x="7" y="29"/>
                    </a:cubicBezTo>
                    <a:cubicBezTo>
                      <a:pt x="7" y="28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6" name="Google Shape;906;p247"/>
              <p:cNvSpPr/>
              <p:nvPr/>
            </p:nvSpPr>
            <p:spPr>
              <a:xfrm>
                <a:off x="6596063" y="2271713"/>
                <a:ext cx="42863" cy="30163"/>
              </a:xfrm>
              <a:custGeom>
                <a:avLst/>
                <a:gdLst/>
                <a:ahLst/>
                <a:cxnLst/>
                <a:rect l="l" t="t" r="r" b="b"/>
                <a:pathLst>
                  <a:path w="33" h="23" extrusionOk="0">
                    <a:moveTo>
                      <a:pt x="23" y="15"/>
                    </a:moveTo>
                    <a:cubicBezTo>
                      <a:pt x="20" y="15"/>
                      <a:pt x="18" y="13"/>
                      <a:pt x="17" y="12"/>
                    </a:cubicBezTo>
                    <a:cubicBezTo>
                      <a:pt x="13" y="16"/>
                      <a:pt x="12" y="23"/>
                      <a:pt x="6" y="23"/>
                    </a:cubicBezTo>
                    <a:cubicBezTo>
                      <a:pt x="4" y="23"/>
                      <a:pt x="3" y="19"/>
                      <a:pt x="3" y="17"/>
                    </a:cubicBezTo>
                    <a:cubicBezTo>
                      <a:pt x="1" y="15"/>
                      <a:pt x="0" y="14"/>
                      <a:pt x="0" y="12"/>
                    </a:cubicBezTo>
                    <a:cubicBezTo>
                      <a:pt x="0" y="12"/>
                      <a:pt x="8" y="6"/>
                      <a:pt x="8" y="5"/>
                    </a:cubicBezTo>
                    <a:cubicBezTo>
                      <a:pt x="16" y="7"/>
                      <a:pt x="17" y="0"/>
                      <a:pt x="23" y="0"/>
                    </a:cubicBezTo>
                    <a:cubicBezTo>
                      <a:pt x="33" y="0"/>
                      <a:pt x="28" y="15"/>
                      <a:pt x="23" y="1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7" name="Google Shape;907;p247"/>
              <p:cNvSpPr/>
              <p:nvPr/>
            </p:nvSpPr>
            <p:spPr>
              <a:xfrm>
                <a:off x="6572250" y="2136775"/>
                <a:ext cx="185738" cy="15398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5" extrusionOk="0">
                    <a:moveTo>
                      <a:pt x="55" y="110"/>
                    </a:moveTo>
                    <a:cubicBezTo>
                      <a:pt x="53" y="110"/>
                      <a:pt x="55" y="108"/>
                      <a:pt x="55" y="107"/>
                    </a:cubicBezTo>
                    <a:cubicBezTo>
                      <a:pt x="55" y="104"/>
                      <a:pt x="56" y="101"/>
                      <a:pt x="56" y="99"/>
                    </a:cubicBezTo>
                    <a:cubicBezTo>
                      <a:pt x="51" y="98"/>
                      <a:pt x="48" y="95"/>
                      <a:pt x="43" y="95"/>
                    </a:cubicBezTo>
                    <a:cubicBezTo>
                      <a:pt x="40" y="95"/>
                      <a:pt x="40" y="98"/>
                      <a:pt x="39" y="99"/>
                    </a:cubicBezTo>
                    <a:cubicBezTo>
                      <a:pt x="35" y="100"/>
                      <a:pt x="32" y="98"/>
                      <a:pt x="29" y="100"/>
                    </a:cubicBezTo>
                    <a:cubicBezTo>
                      <a:pt x="23" y="103"/>
                      <a:pt x="15" y="106"/>
                      <a:pt x="6" y="106"/>
                    </a:cubicBezTo>
                    <a:cubicBezTo>
                      <a:pt x="3" y="106"/>
                      <a:pt x="0" y="106"/>
                      <a:pt x="0" y="104"/>
                    </a:cubicBezTo>
                    <a:cubicBezTo>
                      <a:pt x="0" y="103"/>
                      <a:pt x="4" y="102"/>
                      <a:pt x="5" y="101"/>
                    </a:cubicBezTo>
                    <a:cubicBezTo>
                      <a:pt x="15" y="95"/>
                      <a:pt x="19" y="84"/>
                      <a:pt x="30" y="84"/>
                    </a:cubicBezTo>
                    <a:cubicBezTo>
                      <a:pt x="43" y="84"/>
                      <a:pt x="47" y="84"/>
                      <a:pt x="57" y="84"/>
                    </a:cubicBezTo>
                    <a:cubicBezTo>
                      <a:pt x="65" y="84"/>
                      <a:pt x="68" y="70"/>
                      <a:pt x="72" y="70"/>
                    </a:cubicBezTo>
                    <a:cubicBezTo>
                      <a:pt x="72" y="70"/>
                      <a:pt x="78" y="60"/>
                      <a:pt x="79" y="59"/>
                    </a:cubicBezTo>
                    <a:cubicBezTo>
                      <a:pt x="78" y="61"/>
                      <a:pt x="77" y="62"/>
                      <a:pt x="77" y="64"/>
                    </a:cubicBezTo>
                    <a:cubicBezTo>
                      <a:pt x="77" y="65"/>
                      <a:pt x="78" y="66"/>
                      <a:pt x="79" y="66"/>
                    </a:cubicBezTo>
                    <a:cubicBezTo>
                      <a:pt x="86" y="66"/>
                      <a:pt x="87" y="62"/>
                      <a:pt x="92" y="60"/>
                    </a:cubicBezTo>
                    <a:cubicBezTo>
                      <a:pt x="101" y="57"/>
                      <a:pt x="116" y="39"/>
                      <a:pt x="116" y="25"/>
                    </a:cubicBezTo>
                    <a:cubicBezTo>
                      <a:pt x="116" y="22"/>
                      <a:pt x="114" y="22"/>
                      <a:pt x="114" y="19"/>
                    </a:cubicBezTo>
                    <a:cubicBezTo>
                      <a:pt x="114" y="14"/>
                      <a:pt x="119" y="3"/>
                      <a:pt x="125" y="3"/>
                    </a:cubicBezTo>
                    <a:cubicBezTo>
                      <a:pt x="125" y="3"/>
                      <a:pt x="125" y="9"/>
                      <a:pt x="130" y="4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28" y="4"/>
                      <a:pt x="127" y="0"/>
                      <a:pt x="128" y="0"/>
                    </a:cubicBezTo>
                    <a:cubicBezTo>
                      <a:pt x="131" y="0"/>
                      <a:pt x="133" y="1"/>
                      <a:pt x="133" y="2"/>
                    </a:cubicBezTo>
                    <a:cubicBezTo>
                      <a:pt x="135" y="5"/>
                      <a:pt x="134" y="8"/>
                      <a:pt x="134" y="11"/>
                    </a:cubicBezTo>
                    <a:cubicBezTo>
                      <a:pt x="134" y="17"/>
                      <a:pt x="140" y="20"/>
                      <a:pt x="140" y="26"/>
                    </a:cubicBezTo>
                    <a:cubicBezTo>
                      <a:pt x="140" y="33"/>
                      <a:pt x="134" y="34"/>
                      <a:pt x="134" y="40"/>
                    </a:cubicBezTo>
                    <a:cubicBezTo>
                      <a:pt x="134" y="41"/>
                      <a:pt x="134" y="42"/>
                      <a:pt x="134" y="43"/>
                    </a:cubicBezTo>
                    <a:cubicBezTo>
                      <a:pt x="133" y="44"/>
                      <a:pt x="132" y="43"/>
                      <a:pt x="130" y="44"/>
                    </a:cubicBezTo>
                    <a:cubicBezTo>
                      <a:pt x="126" y="45"/>
                      <a:pt x="127" y="59"/>
                      <a:pt x="127" y="63"/>
                    </a:cubicBezTo>
                    <a:cubicBezTo>
                      <a:pt x="127" y="67"/>
                      <a:pt x="122" y="70"/>
                      <a:pt x="122" y="76"/>
                    </a:cubicBezTo>
                    <a:cubicBezTo>
                      <a:pt x="122" y="80"/>
                      <a:pt x="124" y="81"/>
                      <a:pt x="125" y="84"/>
                    </a:cubicBezTo>
                    <a:cubicBezTo>
                      <a:pt x="119" y="87"/>
                      <a:pt x="119" y="91"/>
                      <a:pt x="114" y="93"/>
                    </a:cubicBezTo>
                    <a:cubicBezTo>
                      <a:pt x="112" y="89"/>
                      <a:pt x="114" y="89"/>
                      <a:pt x="114" y="86"/>
                    </a:cubicBezTo>
                    <a:cubicBezTo>
                      <a:pt x="108" y="90"/>
                      <a:pt x="104" y="90"/>
                      <a:pt x="102" y="96"/>
                    </a:cubicBezTo>
                    <a:cubicBezTo>
                      <a:pt x="102" y="96"/>
                      <a:pt x="100" y="95"/>
                      <a:pt x="100" y="94"/>
                    </a:cubicBezTo>
                    <a:cubicBezTo>
                      <a:pt x="96" y="94"/>
                      <a:pt x="96" y="94"/>
                      <a:pt x="96" y="94"/>
                    </a:cubicBezTo>
                    <a:cubicBezTo>
                      <a:pt x="93" y="97"/>
                      <a:pt x="91" y="100"/>
                      <a:pt x="87" y="100"/>
                    </a:cubicBezTo>
                    <a:cubicBezTo>
                      <a:pt x="78" y="100"/>
                      <a:pt x="78" y="92"/>
                      <a:pt x="74" y="92"/>
                    </a:cubicBezTo>
                    <a:cubicBezTo>
                      <a:pt x="73" y="92"/>
                      <a:pt x="72" y="94"/>
                      <a:pt x="72" y="96"/>
                    </a:cubicBezTo>
                    <a:cubicBezTo>
                      <a:pt x="72" y="97"/>
                      <a:pt x="76" y="103"/>
                      <a:pt x="76" y="103"/>
                    </a:cubicBezTo>
                    <a:cubicBezTo>
                      <a:pt x="75" y="103"/>
                      <a:pt x="73" y="103"/>
                      <a:pt x="72" y="103"/>
                    </a:cubicBezTo>
                    <a:cubicBezTo>
                      <a:pt x="68" y="103"/>
                      <a:pt x="63" y="110"/>
                      <a:pt x="61" y="115"/>
                    </a:cubicBezTo>
                    <a:cubicBezTo>
                      <a:pt x="57" y="114"/>
                      <a:pt x="58" y="110"/>
                      <a:pt x="55" y="1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8" name="Google Shape;908;p247"/>
              <p:cNvSpPr/>
              <p:nvPr/>
            </p:nvSpPr>
            <p:spPr>
              <a:xfrm>
                <a:off x="6721475" y="2054225"/>
                <a:ext cx="96838" cy="80963"/>
              </a:xfrm>
              <a:custGeom>
                <a:avLst/>
                <a:gdLst/>
                <a:ahLst/>
                <a:cxnLst/>
                <a:rect l="l" t="t" r="r" b="b"/>
                <a:pathLst>
                  <a:path w="72" h="61" extrusionOk="0">
                    <a:moveTo>
                      <a:pt x="11" y="33"/>
                    </a:moveTo>
                    <a:cubicBezTo>
                      <a:pt x="12" y="33"/>
                      <a:pt x="14" y="33"/>
                      <a:pt x="15" y="33"/>
                    </a:cubicBezTo>
                    <a:cubicBezTo>
                      <a:pt x="23" y="33"/>
                      <a:pt x="26" y="16"/>
                      <a:pt x="26" y="10"/>
                    </a:cubicBezTo>
                    <a:cubicBezTo>
                      <a:pt x="26" y="8"/>
                      <a:pt x="23" y="7"/>
                      <a:pt x="23" y="6"/>
                    </a:cubicBezTo>
                    <a:cubicBezTo>
                      <a:pt x="23" y="2"/>
                      <a:pt x="25" y="1"/>
                      <a:pt x="26" y="0"/>
                    </a:cubicBezTo>
                    <a:cubicBezTo>
                      <a:pt x="38" y="8"/>
                      <a:pt x="43" y="22"/>
                      <a:pt x="60" y="22"/>
                    </a:cubicBezTo>
                    <a:cubicBezTo>
                      <a:pt x="64" y="22"/>
                      <a:pt x="67" y="19"/>
                      <a:pt x="70" y="21"/>
                    </a:cubicBezTo>
                    <a:cubicBezTo>
                      <a:pt x="69" y="23"/>
                      <a:pt x="67" y="24"/>
                      <a:pt x="67" y="26"/>
                    </a:cubicBezTo>
                    <a:cubicBezTo>
                      <a:pt x="67" y="29"/>
                      <a:pt x="71" y="32"/>
                      <a:pt x="72" y="32"/>
                    </a:cubicBezTo>
                    <a:cubicBezTo>
                      <a:pt x="68" y="35"/>
                      <a:pt x="65" y="36"/>
                      <a:pt x="59" y="36"/>
                    </a:cubicBezTo>
                    <a:cubicBezTo>
                      <a:pt x="49" y="36"/>
                      <a:pt x="46" y="46"/>
                      <a:pt x="43" y="51"/>
                    </a:cubicBezTo>
                    <a:cubicBezTo>
                      <a:pt x="36" y="47"/>
                      <a:pt x="31" y="46"/>
                      <a:pt x="24" y="41"/>
                    </a:cubicBezTo>
                    <a:cubicBezTo>
                      <a:pt x="23" y="42"/>
                      <a:pt x="21" y="43"/>
                      <a:pt x="21" y="45"/>
                    </a:cubicBezTo>
                    <a:cubicBezTo>
                      <a:pt x="15" y="45"/>
                      <a:pt x="8" y="40"/>
                      <a:pt x="8" y="48"/>
                    </a:cubicBezTo>
                    <a:cubicBezTo>
                      <a:pt x="8" y="52"/>
                      <a:pt x="14" y="52"/>
                      <a:pt x="16" y="54"/>
                    </a:cubicBezTo>
                    <a:cubicBezTo>
                      <a:pt x="12" y="59"/>
                      <a:pt x="9" y="57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58"/>
                      <a:pt x="3" y="51"/>
                      <a:pt x="3" y="51"/>
                    </a:cubicBezTo>
                    <a:cubicBezTo>
                      <a:pt x="3" y="49"/>
                      <a:pt x="0" y="48"/>
                      <a:pt x="0" y="46"/>
                    </a:cubicBezTo>
                    <a:cubicBezTo>
                      <a:pt x="0" y="41"/>
                      <a:pt x="8" y="38"/>
                      <a:pt x="8" y="35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3"/>
                      <a:pt x="12" y="34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09" name="Google Shape;909;p247"/>
              <p:cNvSpPr/>
              <p:nvPr/>
            </p:nvSpPr>
            <p:spPr>
              <a:xfrm>
                <a:off x="6816725" y="2073275"/>
                <a:ext cx="15875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1" extrusionOk="0">
                    <a:moveTo>
                      <a:pt x="10" y="0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5" y="11"/>
                      <a:pt x="1" y="11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3" y="4"/>
                      <a:pt x="8" y="0"/>
                      <a:pt x="1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0" name="Google Shape;910;p247"/>
              <p:cNvSpPr/>
              <p:nvPr/>
            </p:nvSpPr>
            <p:spPr>
              <a:xfrm>
                <a:off x="6848475" y="2052638"/>
                <a:ext cx="2222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7" y="3"/>
                    </a:moveTo>
                    <a:cubicBezTo>
                      <a:pt x="7" y="3"/>
                      <a:pt x="7" y="12"/>
                      <a:pt x="1" y="12"/>
                    </a:cubicBezTo>
                    <a:cubicBezTo>
                      <a:pt x="0" y="12"/>
                      <a:pt x="1" y="10"/>
                      <a:pt x="1" y="10"/>
                    </a:cubicBezTo>
                    <a:cubicBezTo>
                      <a:pt x="1" y="10"/>
                      <a:pt x="5" y="0"/>
                      <a:pt x="10" y="0"/>
                    </a:cubicBezTo>
                    <a:cubicBezTo>
                      <a:pt x="13" y="0"/>
                      <a:pt x="15" y="0"/>
                      <a:pt x="17" y="0"/>
                    </a:cubicBez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1" name="Google Shape;911;p247"/>
              <p:cNvSpPr/>
              <p:nvPr/>
            </p:nvSpPr>
            <p:spPr>
              <a:xfrm>
                <a:off x="6888163" y="2035175"/>
                <a:ext cx="12700" cy="11113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1" y="6"/>
                    </a:moveTo>
                    <a:cubicBezTo>
                      <a:pt x="3" y="6"/>
                      <a:pt x="1" y="4"/>
                      <a:pt x="2" y="3"/>
                    </a:cubicBezTo>
                    <a:cubicBezTo>
                      <a:pt x="3" y="0"/>
                      <a:pt x="8" y="0"/>
                      <a:pt x="9" y="0"/>
                    </a:cubicBezTo>
                    <a:cubicBezTo>
                      <a:pt x="8" y="3"/>
                      <a:pt x="5" y="9"/>
                      <a:pt x="1" y="9"/>
                    </a:cubicBezTo>
                    <a:cubicBezTo>
                      <a:pt x="0" y="9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2" name="Google Shape;912;p247"/>
              <p:cNvSpPr/>
              <p:nvPr/>
            </p:nvSpPr>
            <p:spPr>
              <a:xfrm>
                <a:off x="6753225" y="1855788"/>
                <a:ext cx="47625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8" extrusionOk="0">
                    <a:moveTo>
                      <a:pt x="26" y="84"/>
                    </a:moveTo>
                    <a:cubicBezTo>
                      <a:pt x="15" y="84"/>
                      <a:pt x="13" y="98"/>
                      <a:pt x="13" y="109"/>
                    </a:cubicBezTo>
                    <a:cubicBezTo>
                      <a:pt x="13" y="120"/>
                      <a:pt x="22" y="124"/>
                      <a:pt x="26" y="132"/>
                    </a:cubicBezTo>
                    <a:cubicBezTo>
                      <a:pt x="26" y="132"/>
                      <a:pt x="25" y="132"/>
                      <a:pt x="25" y="132"/>
                    </a:cubicBezTo>
                    <a:cubicBezTo>
                      <a:pt x="23" y="133"/>
                      <a:pt x="21" y="130"/>
                      <a:pt x="20" y="128"/>
                    </a:cubicBezTo>
                    <a:cubicBezTo>
                      <a:pt x="19" y="128"/>
                      <a:pt x="17" y="128"/>
                      <a:pt x="16" y="128"/>
                    </a:cubicBezTo>
                    <a:cubicBezTo>
                      <a:pt x="11" y="128"/>
                      <a:pt x="11" y="138"/>
                      <a:pt x="5" y="138"/>
                    </a:cubicBezTo>
                    <a:cubicBezTo>
                      <a:pt x="4" y="138"/>
                      <a:pt x="5" y="127"/>
                      <a:pt x="5" y="125"/>
                    </a:cubicBezTo>
                    <a:cubicBezTo>
                      <a:pt x="5" y="117"/>
                      <a:pt x="7" y="112"/>
                      <a:pt x="7" y="105"/>
                    </a:cubicBezTo>
                    <a:cubicBezTo>
                      <a:pt x="7" y="99"/>
                      <a:pt x="4" y="98"/>
                      <a:pt x="4" y="93"/>
                    </a:cubicBezTo>
                    <a:cubicBezTo>
                      <a:pt x="4" y="86"/>
                      <a:pt x="7" y="84"/>
                      <a:pt x="7" y="79"/>
                    </a:cubicBezTo>
                    <a:cubicBezTo>
                      <a:pt x="7" y="68"/>
                      <a:pt x="7" y="64"/>
                      <a:pt x="7" y="53"/>
                    </a:cubicBezTo>
                    <a:cubicBezTo>
                      <a:pt x="7" y="46"/>
                      <a:pt x="0" y="44"/>
                      <a:pt x="0" y="37"/>
                    </a:cubicBezTo>
                    <a:cubicBezTo>
                      <a:pt x="0" y="28"/>
                      <a:pt x="3" y="16"/>
                      <a:pt x="9" y="15"/>
                    </a:cubicBezTo>
                    <a:cubicBezTo>
                      <a:pt x="9" y="12"/>
                      <a:pt x="11" y="11"/>
                      <a:pt x="11" y="9"/>
                    </a:cubicBezTo>
                    <a:cubicBezTo>
                      <a:pt x="11" y="4"/>
                      <a:pt x="11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8"/>
                      <a:pt x="18" y="14"/>
                      <a:pt x="19" y="20"/>
                    </a:cubicBezTo>
                    <a:cubicBezTo>
                      <a:pt x="21" y="26"/>
                      <a:pt x="18" y="30"/>
                      <a:pt x="21" y="3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52"/>
                      <a:pt x="23" y="57"/>
                      <a:pt x="24" y="59"/>
                    </a:cubicBezTo>
                    <a:cubicBezTo>
                      <a:pt x="27" y="70"/>
                      <a:pt x="33" y="79"/>
                      <a:pt x="36" y="90"/>
                    </a:cubicBezTo>
                    <a:cubicBezTo>
                      <a:pt x="34" y="86"/>
                      <a:pt x="30" y="84"/>
                      <a:pt x="26" y="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3" name="Google Shape;913;p247"/>
              <p:cNvSpPr/>
              <p:nvPr/>
            </p:nvSpPr>
            <p:spPr>
              <a:xfrm>
                <a:off x="5241925" y="1219200"/>
                <a:ext cx="292100" cy="214313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61" extrusionOk="0">
                    <a:moveTo>
                      <a:pt x="76" y="161"/>
                    </a:moveTo>
                    <a:cubicBezTo>
                      <a:pt x="66" y="151"/>
                      <a:pt x="50" y="147"/>
                      <a:pt x="50" y="131"/>
                    </a:cubicBezTo>
                    <a:cubicBezTo>
                      <a:pt x="50" y="102"/>
                      <a:pt x="81" y="73"/>
                      <a:pt x="103" y="67"/>
                    </a:cubicBezTo>
                    <a:cubicBezTo>
                      <a:pt x="111" y="64"/>
                      <a:pt x="113" y="55"/>
                      <a:pt x="125" y="55"/>
                    </a:cubicBezTo>
                    <a:cubicBezTo>
                      <a:pt x="130" y="55"/>
                      <a:pt x="132" y="46"/>
                      <a:pt x="134" y="45"/>
                    </a:cubicBezTo>
                    <a:cubicBezTo>
                      <a:pt x="149" y="38"/>
                      <a:pt x="160" y="41"/>
                      <a:pt x="175" y="34"/>
                    </a:cubicBezTo>
                    <a:cubicBezTo>
                      <a:pt x="186" y="28"/>
                      <a:pt x="220" y="26"/>
                      <a:pt x="220" y="11"/>
                    </a:cubicBezTo>
                    <a:cubicBezTo>
                      <a:pt x="220" y="6"/>
                      <a:pt x="208" y="0"/>
                      <a:pt x="203" y="0"/>
                    </a:cubicBezTo>
                    <a:cubicBezTo>
                      <a:pt x="181" y="0"/>
                      <a:pt x="160" y="25"/>
                      <a:pt x="136" y="25"/>
                    </a:cubicBezTo>
                    <a:cubicBezTo>
                      <a:pt x="131" y="25"/>
                      <a:pt x="128" y="19"/>
                      <a:pt x="123" y="19"/>
                    </a:cubicBezTo>
                    <a:cubicBezTo>
                      <a:pt x="115" y="19"/>
                      <a:pt x="115" y="25"/>
                      <a:pt x="109" y="25"/>
                    </a:cubicBezTo>
                    <a:cubicBezTo>
                      <a:pt x="93" y="25"/>
                      <a:pt x="80" y="46"/>
                      <a:pt x="69" y="46"/>
                    </a:cubicBezTo>
                    <a:cubicBezTo>
                      <a:pt x="63" y="46"/>
                      <a:pt x="58" y="49"/>
                      <a:pt x="52" y="49"/>
                    </a:cubicBezTo>
                    <a:cubicBezTo>
                      <a:pt x="49" y="49"/>
                      <a:pt x="47" y="52"/>
                      <a:pt x="47" y="53"/>
                    </a:cubicBezTo>
                    <a:cubicBezTo>
                      <a:pt x="47" y="56"/>
                      <a:pt x="50" y="58"/>
                      <a:pt x="50" y="61"/>
                    </a:cubicBezTo>
                    <a:cubicBezTo>
                      <a:pt x="50" y="74"/>
                      <a:pt x="27" y="80"/>
                      <a:pt x="27" y="88"/>
                    </a:cubicBezTo>
                    <a:cubicBezTo>
                      <a:pt x="27" y="91"/>
                      <a:pt x="34" y="92"/>
                      <a:pt x="34" y="98"/>
                    </a:cubicBezTo>
                    <a:cubicBezTo>
                      <a:pt x="27" y="99"/>
                      <a:pt x="13" y="102"/>
                      <a:pt x="13" y="110"/>
                    </a:cubicBezTo>
                    <a:cubicBezTo>
                      <a:pt x="13" y="115"/>
                      <a:pt x="13" y="117"/>
                      <a:pt x="13" y="117"/>
                    </a:cubicBezTo>
                    <a:cubicBezTo>
                      <a:pt x="13" y="124"/>
                      <a:pt x="0" y="124"/>
                      <a:pt x="0" y="134"/>
                    </a:cubicBezTo>
                    <a:cubicBezTo>
                      <a:pt x="0" y="139"/>
                      <a:pt x="8" y="143"/>
                      <a:pt x="8" y="143"/>
                    </a:cubicBezTo>
                    <a:cubicBezTo>
                      <a:pt x="8" y="143"/>
                      <a:pt x="20" y="143"/>
                      <a:pt x="21" y="143"/>
                    </a:cubicBezTo>
                    <a:cubicBezTo>
                      <a:pt x="28" y="145"/>
                      <a:pt x="24" y="152"/>
                      <a:pt x="27" y="158"/>
                    </a:cubicBezTo>
                    <a:cubicBezTo>
                      <a:pt x="28" y="161"/>
                      <a:pt x="35" y="158"/>
                      <a:pt x="39" y="158"/>
                    </a:cubicBezTo>
                    <a:cubicBezTo>
                      <a:pt x="40" y="158"/>
                      <a:pt x="41" y="161"/>
                      <a:pt x="42" y="161"/>
                    </a:cubicBezTo>
                    <a:cubicBezTo>
                      <a:pt x="76" y="161"/>
                      <a:pt x="76" y="161"/>
                      <a:pt x="76" y="161"/>
                    </a:cubicBezTo>
                    <a:cubicBezTo>
                      <a:pt x="75" y="159"/>
                      <a:pt x="73" y="157"/>
                      <a:pt x="72" y="156"/>
                    </a:cubicBezTo>
                    <a:lnTo>
                      <a:pt x="76" y="16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4" name="Google Shape;914;p247"/>
              <p:cNvSpPr/>
              <p:nvPr/>
            </p:nvSpPr>
            <p:spPr>
              <a:xfrm>
                <a:off x="4713288" y="1196975"/>
                <a:ext cx="2847975" cy="1058863"/>
              </a:xfrm>
              <a:custGeom>
                <a:avLst/>
                <a:gdLst/>
                <a:ahLst/>
                <a:cxnLst/>
                <a:rect l="l" t="t" r="r" b="b"/>
                <a:pathLst>
                  <a:path w="2139" h="795" extrusionOk="0">
                    <a:moveTo>
                      <a:pt x="1398" y="684"/>
                    </a:moveTo>
                    <a:cubicBezTo>
                      <a:pt x="1398" y="684"/>
                      <a:pt x="1415" y="688"/>
                      <a:pt x="1429" y="688"/>
                    </a:cubicBezTo>
                    <a:cubicBezTo>
                      <a:pt x="1454" y="688"/>
                      <a:pt x="1478" y="635"/>
                      <a:pt x="1495" y="618"/>
                    </a:cubicBezTo>
                    <a:cubicBezTo>
                      <a:pt x="1502" y="610"/>
                      <a:pt x="1512" y="596"/>
                      <a:pt x="1515" y="585"/>
                    </a:cubicBezTo>
                    <a:cubicBezTo>
                      <a:pt x="1518" y="572"/>
                      <a:pt x="1513" y="564"/>
                      <a:pt x="1520" y="551"/>
                    </a:cubicBezTo>
                    <a:cubicBezTo>
                      <a:pt x="1522" y="547"/>
                      <a:pt x="1527" y="537"/>
                      <a:pt x="1527" y="527"/>
                    </a:cubicBezTo>
                    <a:cubicBezTo>
                      <a:pt x="1527" y="515"/>
                      <a:pt x="1508" y="492"/>
                      <a:pt x="1499" y="499"/>
                    </a:cubicBezTo>
                    <a:cubicBezTo>
                      <a:pt x="1473" y="518"/>
                      <a:pt x="1460" y="488"/>
                      <a:pt x="1460" y="485"/>
                    </a:cubicBezTo>
                    <a:cubicBezTo>
                      <a:pt x="1460" y="473"/>
                      <a:pt x="1483" y="459"/>
                      <a:pt x="1493" y="450"/>
                    </a:cubicBezTo>
                    <a:cubicBezTo>
                      <a:pt x="1506" y="436"/>
                      <a:pt x="1524" y="413"/>
                      <a:pt x="1543" y="408"/>
                    </a:cubicBezTo>
                    <a:cubicBezTo>
                      <a:pt x="1560" y="404"/>
                      <a:pt x="1613" y="399"/>
                      <a:pt x="1627" y="399"/>
                    </a:cubicBezTo>
                    <a:cubicBezTo>
                      <a:pt x="1645" y="399"/>
                      <a:pt x="1654" y="408"/>
                      <a:pt x="1665" y="408"/>
                    </a:cubicBezTo>
                    <a:cubicBezTo>
                      <a:pt x="1671" y="408"/>
                      <a:pt x="1675" y="408"/>
                      <a:pt x="1689" y="408"/>
                    </a:cubicBezTo>
                    <a:cubicBezTo>
                      <a:pt x="1696" y="379"/>
                      <a:pt x="1709" y="362"/>
                      <a:pt x="1740" y="362"/>
                    </a:cubicBezTo>
                    <a:cubicBezTo>
                      <a:pt x="1748" y="362"/>
                      <a:pt x="1751" y="360"/>
                      <a:pt x="1766" y="362"/>
                    </a:cubicBezTo>
                    <a:cubicBezTo>
                      <a:pt x="1759" y="368"/>
                      <a:pt x="1756" y="406"/>
                      <a:pt x="1804" y="346"/>
                    </a:cubicBezTo>
                    <a:cubicBezTo>
                      <a:pt x="1809" y="346"/>
                      <a:pt x="1832" y="355"/>
                      <a:pt x="1797" y="377"/>
                    </a:cubicBezTo>
                    <a:cubicBezTo>
                      <a:pt x="1785" y="385"/>
                      <a:pt x="1774" y="381"/>
                      <a:pt x="1766" y="393"/>
                    </a:cubicBezTo>
                    <a:cubicBezTo>
                      <a:pt x="1757" y="406"/>
                      <a:pt x="1749" y="423"/>
                      <a:pt x="1735" y="430"/>
                    </a:cubicBezTo>
                    <a:cubicBezTo>
                      <a:pt x="1724" y="436"/>
                      <a:pt x="1709" y="447"/>
                      <a:pt x="1709" y="465"/>
                    </a:cubicBezTo>
                    <a:cubicBezTo>
                      <a:pt x="1709" y="482"/>
                      <a:pt x="1714" y="535"/>
                      <a:pt x="1726" y="545"/>
                    </a:cubicBezTo>
                    <a:cubicBezTo>
                      <a:pt x="1735" y="532"/>
                      <a:pt x="1741" y="507"/>
                      <a:pt x="1760" y="503"/>
                    </a:cubicBezTo>
                    <a:cubicBezTo>
                      <a:pt x="1757" y="491"/>
                      <a:pt x="1777" y="488"/>
                      <a:pt x="1777" y="479"/>
                    </a:cubicBezTo>
                    <a:cubicBezTo>
                      <a:pt x="1777" y="464"/>
                      <a:pt x="1793" y="460"/>
                      <a:pt x="1793" y="452"/>
                    </a:cubicBezTo>
                    <a:cubicBezTo>
                      <a:pt x="1793" y="447"/>
                      <a:pt x="1788" y="442"/>
                      <a:pt x="1793" y="432"/>
                    </a:cubicBezTo>
                    <a:cubicBezTo>
                      <a:pt x="1828" y="356"/>
                      <a:pt x="1861" y="397"/>
                      <a:pt x="1874" y="397"/>
                    </a:cubicBezTo>
                    <a:cubicBezTo>
                      <a:pt x="1914" y="397"/>
                      <a:pt x="1941" y="347"/>
                      <a:pt x="1976" y="346"/>
                    </a:cubicBezTo>
                    <a:cubicBezTo>
                      <a:pt x="2041" y="345"/>
                      <a:pt x="1989" y="320"/>
                      <a:pt x="1989" y="313"/>
                    </a:cubicBezTo>
                    <a:cubicBezTo>
                      <a:pt x="1989" y="294"/>
                      <a:pt x="2015" y="297"/>
                      <a:pt x="2020" y="287"/>
                    </a:cubicBezTo>
                    <a:cubicBezTo>
                      <a:pt x="2022" y="282"/>
                      <a:pt x="2018" y="271"/>
                      <a:pt x="2026" y="271"/>
                    </a:cubicBezTo>
                    <a:cubicBezTo>
                      <a:pt x="2054" y="271"/>
                      <a:pt x="2077" y="309"/>
                      <a:pt x="2097" y="309"/>
                    </a:cubicBezTo>
                    <a:cubicBezTo>
                      <a:pt x="2106" y="309"/>
                      <a:pt x="2108" y="293"/>
                      <a:pt x="2112" y="287"/>
                    </a:cubicBezTo>
                    <a:cubicBezTo>
                      <a:pt x="2120" y="278"/>
                      <a:pt x="2127" y="279"/>
                      <a:pt x="2139" y="275"/>
                    </a:cubicBezTo>
                    <a:cubicBezTo>
                      <a:pt x="2123" y="254"/>
                      <a:pt x="2071" y="242"/>
                      <a:pt x="2046" y="227"/>
                    </a:cubicBezTo>
                    <a:cubicBezTo>
                      <a:pt x="2011" y="207"/>
                      <a:pt x="1965" y="185"/>
                      <a:pt x="1914" y="185"/>
                    </a:cubicBezTo>
                    <a:cubicBezTo>
                      <a:pt x="1900" y="185"/>
                      <a:pt x="1890" y="188"/>
                      <a:pt x="1892" y="194"/>
                    </a:cubicBezTo>
                    <a:cubicBezTo>
                      <a:pt x="1906" y="237"/>
                      <a:pt x="1872" y="194"/>
                      <a:pt x="1863" y="194"/>
                    </a:cubicBezTo>
                    <a:cubicBezTo>
                      <a:pt x="1762" y="192"/>
                      <a:pt x="1762" y="192"/>
                      <a:pt x="1762" y="192"/>
                    </a:cubicBezTo>
                    <a:cubicBezTo>
                      <a:pt x="1756" y="169"/>
                      <a:pt x="1741" y="161"/>
                      <a:pt x="1711" y="161"/>
                    </a:cubicBezTo>
                    <a:cubicBezTo>
                      <a:pt x="1695" y="161"/>
                      <a:pt x="1670" y="167"/>
                      <a:pt x="1660" y="159"/>
                    </a:cubicBezTo>
                    <a:cubicBezTo>
                      <a:pt x="1652" y="151"/>
                      <a:pt x="1651" y="141"/>
                      <a:pt x="1638" y="137"/>
                    </a:cubicBezTo>
                    <a:cubicBezTo>
                      <a:pt x="1611" y="128"/>
                      <a:pt x="1582" y="121"/>
                      <a:pt x="1548" y="121"/>
                    </a:cubicBezTo>
                    <a:cubicBezTo>
                      <a:pt x="1513" y="121"/>
                      <a:pt x="1509" y="140"/>
                      <a:pt x="1506" y="157"/>
                    </a:cubicBezTo>
                    <a:cubicBezTo>
                      <a:pt x="1473" y="157"/>
                      <a:pt x="1457" y="157"/>
                      <a:pt x="1435" y="157"/>
                    </a:cubicBezTo>
                    <a:cubicBezTo>
                      <a:pt x="1423" y="157"/>
                      <a:pt x="1421" y="147"/>
                      <a:pt x="1407" y="146"/>
                    </a:cubicBezTo>
                    <a:cubicBezTo>
                      <a:pt x="1405" y="152"/>
                      <a:pt x="1403" y="166"/>
                      <a:pt x="1396" y="166"/>
                    </a:cubicBezTo>
                    <a:cubicBezTo>
                      <a:pt x="1377" y="166"/>
                      <a:pt x="1369" y="143"/>
                      <a:pt x="1369" y="130"/>
                    </a:cubicBezTo>
                    <a:cubicBezTo>
                      <a:pt x="1369" y="127"/>
                      <a:pt x="1405" y="105"/>
                      <a:pt x="1314" y="97"/>
                    </a:cubicBezTo>
                    <a:cubicBezTo>
                      <a:pt x="1303" y="96"/>
                      <a:pt x="1296" y="101"/>
                      <a:pt x="1296" y="115"/>
                    </a:cubicBezTo>
                    <a:cubicBezTo>
                      <a:pt x="1248" y="115"/>
                      <a:pt x="1248" y="115"/>
                      <a:pt x="1248" y="115"/>
                    </a:cubicBezTo>
                    <a:cubicBezTo>
                      <a:pt x="1233" y="111"/>
                      <a:pt x="1157" y="102"/>
                      <a:pt x="1147" y="86"/>
                    </a:cubicBezTo>
                    <a:cubicBezTo>
                      <a:pt x="1089" y="133"/>
                      <a:pt x="1102" y="104"/>
                      <a:pt x="1102" y="104"/>
                    </a:cubicBezTo>
                    <a:cubicBezTo>
                      <a:pt x="1116" y="87"/>
                      <a:pt x="1249" y="51"/>
                      <a:pt x="1140" y="24"/>
                    </a:cubicBezTo>
                    <a:cubicBezTo>
                      <a:pt x="1094" y="24"/>
                      <a:pt x="1094" y="24"/>
                      <a:pt x="1094" y="24"/>
                    </a:cubicBezTo>
                    <a:cubicBezTo>
                      <a:pt x="1089" y="12"/>
                      <a:pt x="1079" y="0"/>
                      <a:pt x="1060" y="0"/>
                    </a:cubicBezTo>
                    <a:cubicBezTo>
                      <a:pt x="1038" y="0"/>
                      <a:pt x="1028" y="17"/>
                      <a:pt x="1016" y="27"/>
                    </a:cubicBezTo>
                    <a:cubicBezTo>
                      <a:pt x="1008" y="33"/>
                      <a:pt x="951" y="56"/>
                      <a:pt x="956" y="35"/>
                    </a:cubicBezTo>
                    <a:cubicBezTo>
                      <a:pt x="941" y="40"/>
                      <a:pt x="879" y="44"/>
                      <a:pt x="847" y="73"/>
                    </a:cubicBezTo>
                    <a:cubicBezTo>
                      <a:pt x="840" y="79"/>
                      <a:pt x="838" y="97"/>
                      <a:pt x="828" y="97"/>
                    </a:cubicBezTo>
                    <a:cubicBezTo>
                      <a:pt x="813" y="97"/>
                      <a:pt x="758" y="92"/>
                      <a:pt x="758" y="117"/>
                    </a:cubicBezTo>
                    <a:cubicBezTo>
                      <a:pt x="758" y="122"/>
                      <a:pt x="763" y="128"/>
                      <a:pt x="765" y="135"/>
                    </a:cubicBezTo>
                    <a:cubicBezTo>
                      <a:pt x="755" y="141"/>
                      <a:pt x="752" y="135"/>
                      <a:pt x="721" y="135"/>
                    </a:cubicBezTo>
                    <a:cubicBezTo>
                      <a:pt x="695" y="170"/>
                      <a:pt x="697" y="129"/>
                      <a:pt x="691" y="121"/>
                    </a:cubicBezTo>
                    <a:cubicBezTo>
                      <a:pt x="689" y="136"/>
                      <a:pt x="679" y="142"/>
                      <a:pt x="668" y="148"/>
                    </a:cubicBezTo>
                    <a:cubicBezTo>
                      <a:pt x="671" y="160"/>
                      <a:pt x="690" y="173"/>
                      <a:pt x="677" y="188"/>
                    </a:cubicBezTo>
                    <a:cubicBezTo>
                      <a:pt x="667" y="198"/>
                      <a:pt x="695" y="230"/>
                      <a:pt x="680" y="230"/>
                    </a:cubicBezTo>
                    <a:cubicBezTo>
                      <a:pt x="662" y="230"/>
                      <a:pt x="657" y="164"/>
                      <a:pt x="657" y="150"/>
                    </a:cubicBezTo>
                    <a:cubicBezTo>
                      <a:pt x="657" y="135"/>
                      <a:pt x="681" y="129"/>
                      <a:pt x="644" y="121"/>
                    </a:cubicBezTo>
                    <a:cubicBezTo>
                      <a:pt x="625" y="118"/>
                      <a:pt x="589" y="149"/>
                      <a:pt x="589" y="166"/>
                    </a:cubicBezTo>
                    <a:cubicBezTo>
                      <a:pt x="589" y="186"/>
                      <a:pt x="598" y="199"/>
                      <a:pt x="608" y="210"/>
                    </a:cubicBezTo>
                    <a:cubicBezTo>
                      <a:pt x="633" y="248"/>
                      <a:pt x="574" y="205"/>
                      <a:pt x="552" y="200"/>
                    </a:cubicBezTo>
                    <a:cubicBezTo>
                      <a:pt x="492" y="184"/>
                      <a:pt x="512" y="204"/>
                      <a:pt x="511" y="207"/>
                    </a:cubicBezTo>
                    <a:cubicBezTo>
                      <a:pt x="509" y="241"/>
                      <a:pt x="495" y="214"/>
                      <a:pt x="487" y="214"/>
                    </a:cubicBezTo>
                    <a:cubicBezTo>
                      <a:pt x="473" y="214"/>
                      <a:pt x="445" y="233"/>
                      <a:pt x="425" y="223"/>
                    </a:cubicBezTo>
                    <a:cubicBezTo>
                      <a:pt x="415" y="197"/>
                      <a:pt x="349" y="256"/>
                      <a:pt x="333" y="256"/>
                    </a:cubicBezTo>
                    <a:cubicBezTo>
                      <a:pt x="327" y="256"/>
                      <a:pt x="320" y="252"/>
                      <a:pt x="322" y="247"/>
                    </a:cubicBezTo>
                    <a:cubicBezTo>
                      <a:pt x="329" y="229"/>
                      <a:pt x="319" y="191"/>
                      <a:pt x="300" y="249"/>
                    </a:cubicBezTo>
                    <a:cubicBezTo>
                      <a:pt x="298" y="253"/>
                      <a:pt x="306" y="255"/>
                      <a:pt x="306" y="263"/>
                    </a:cubicBezTo>
                    <a:cubicBezTo>
                      <a:pt x="306" y="278"/>
                      <a:pt x="283" y="267"/>
                      <a:pt x="271" y="271"/>
                    </a:cubicBezTo>
                    <a:cubicBezTo>
                      <a:pt x="259" y="275"/>
                      <a:pt x="265" y="318"/>
                      <a:pt x="214" y="296"/>
                    </a:cubicBezTo>
                    <a:cubicBezTo>
                      <a:pt x="214" y="313"/>
                      <a:pt x="214" y="313"/>
                      <a:pt x="214" y="313"/>
                    </a:cubicBezTo>
                    <a:cubicBezTo>
                      <a:pt x="189" y="311"/>
                      <a:pt x="192" y="284"/>
                      <a:pt x="183" y="271"/>
                    </a:cubicBezTo>
                    <a:cubicBezTo>
                      <a:pt x="202" y="271"/>
                      <a:pt x="212" y="271"/>
                      <a:pt x="230" y="276"/>
                    </a:cubicBezTo>
                    <a:cubicBezTo>
                      <a:pt x="255" y="282"/>
                      <a:pt x="304" y="251"/>
                      <a:pt x="229" y="227"/>
                    </a:cubicBezTo>
                    <a:cubicBezTo>
                      <a:pt x="208" y="220"/>
                      <a:pt x="160" y="196"/>
                      <a:pt x="145" y="196"/>
                    </a:cubicBezTo>
                    <a:cubicBezTo>
                      <a:pt x="144" y="196"/>
                      <a:pt x="144" y="195"/>
                      <a:pt x="133" y="196"/>
                    </a:cubicBezTo>
                    <a:cubicBezTo>
                      <a:pt x="127" y="200"/>
                      <a:pt x="111" y="208"/>
                      <a:pt x="111" y="219"/>
                    </a:cubicBezTo>
                    <a:cubicBezTo>
                      <a:pt x="111" y="227"/>
                      <a:pt x="127" y="226"/>
                      <a:pt x="127" y="236"/>
                    </a:cubicBezTo>
                    <a:cubicBezTo>
                      <a:pt x="127" y="244"/>
                      <a:pt x="119" y="247"/>
                      <a:pt x="119" y="255"/>
                    </a:cubicBezTo>
                    <a:cubicBezTo>
                      <a:pt x="119" y="263"/>
                      <a:pt x="128" y="268"/>
                      <a:pt x="128" y="277"/>
                    </a:cubicBezTo>
                    <a:cubicBezTo>
                      <a:pt x="128" y="282"/>
                      <a:pt x="123" y="285"/>
                      <a:pt x="123" y="290"/>
                    </a:cubicBezTo>
                    <a:cubicBezTo>
                      <a:pt x="123" y="300"/>
                      <a:pt x="136" y="302"/>
                      <a:pt x="136" y="312"/>
                    </a:cubicBezTo>
                    <a:cubicBezTo>
                      <a:pt x="136" y="315"/>
                      <a:pt x="132" y="317"/>
                      <a:pt x="131" y="318"/>
                    </a:cubicBezTo>
                    <a:cubicBezTo>
                      <a:pt x="135" y="325"/>
                      <a:pt x="145" y="327"/>
                      <a:pt x="145" y="336"/>
                    </a:cubicBezTo>
                    <a:cubicBezTo>
                      <a:pt x="145" y="351"/>
                      <a:pt x="115" y="367"/>
                      <a:pt x="106" y="379"/>
                    </a:cubicBezTo>
                    <a:cubicBezTo>
                      <a:pt x="109" y="384"/>
                      <a:pt x="114" y="387"/>
                      <a:pt x="117" y="395"/>
                    </a:cubicBezTo>
                    <a:cubicBezTo>
                      <a:pt x="111" y="398"/>
                      <a:pt x="98" y="405"/>
                      <a:pt x="92" y="405"/>
                    </a:cubicBezTo>
                    <a:cubicBezTo>
                      <a:pt x="85" y="405"/>
                      <a:pt x="80" y="402"/>
                      <a:pt x="70" y="402"/>
                    </a:cubicBezTo>
                    <a:cubicBezTo>
                      <a:pt x="61" y="402"/>
                      <a:pt x="38" y="410"/>
                      <a:pt x="45" y="417"/>
                    </a:cubicBezTo>
                    <a:cubicBezTo>
                      <a:pt x="67" y="438"/>
                      <a:pt x="56" y="446"/>
                      <a:pt x="50" y="446"/>
                    </a:cubicBezTo>
                    <a:cubicBezTo>
                      <a:pt x="42" y="446"/>
                      <a:pt x="40" y="435"/>
                      <a:pt x="33" y="435"/>
                    </a:cubicBezTo>
                    <a:cubicBezTo>
                      <a:pt x="25" y="435"/>
                      <a:pt x="15" y="455"/>
                      <a:pt x="15" y="465"/>
                    </a:cubicBezTo>
                    <a:cubicBezTo>
                      <a:pt x="15" y="483"/>
                      <a:pt x="1" y="480"/>
                      <a:pt x="0" y="496"/>
                    </a:cubicBezTo>
                    <a:cubicBezTo>
                      <a:pt x="6" y="495"/>
                      <a:pt x="11" y="495"/>
                      <a:pt x="16" y="495"/>
                    </a:cubicBezTo>
                    <a:cubicBezTo>
                      <a:pt x="24" y="495"/>
                      <a:pt x="30" y="494"/>
                      <a:pt x="39" y="494"/>
                    </a:cubicBezTo>
                    <a:cubicBezTo>
                      <a:pt x="48" y="494"/>
                      <a:pt x="52" y="510"/>
                      <a:pt x="52" y="520"/>
                    </a:cubicBezTo>
                    <a:cubicBezTo>
                      <a:pt x="52" y="526"/>
                      <a:pt x="46" y="529"/>
                      <a:pt x="46" y="535"/>
                    </a:cubicBezTo>
                    <a:cubicBezTo>
                      <a:pt x="46" y="544"/>
                      <a:pt x="54" y="550"/>
                      <a:pt x="54" y="558"/>
                    </a:cubicBezTo>
                    <a:cubicBezTo>
                      <a:pt x="54" y="563"/>
                      <a:pt x="46" y="565"/>
                      <a:pt x="44" y="568"/>
                    </a:cubicBezTo>
                    <a:cubicBezTo>
                      <a:pt x="39" y="576"/>
                      <a:pt x="37" y="583"/>
                      <a:pt x="37" y="593"/>
                    </a:cubicBezTo>
                    <a:cubicBezTo>
                      <a:pt x="37" y="606"/>
                      <a:pt x="46" y="603"/>
                      <a:pt x="56" y="603"/>
                    </a:cubicBezTo>
                    <a:cubicBezTo>
                      <a:pt x="70" y="603"/>
                      <a:pt x="77" y="597"/>
                      <a:pt x="88" y="597"/>
                    </a:cubicBezTo>
                    <a:cubicBezTo>
                      <a:pt x="99" y="597"/>
                      <a:pt x="97" y="620"/>
                      <a:pt x="108" y="620"/>
                    </a:cubicBezTo>
                    <a:cubicBezTo>
                      <a:pt x="108" y="638"/>
                      <a:pt x="108" y="638"/>
                      <a:pt x="108" y="638"/>
                    </a:cubicBezTo>
                    <a:cubicBezTo>
                      <a:pt x="108" y="640"/>
                      <a:pt x="109" y="641"/>
                      <a:pt x="110" y="641"/>
                    </a:cubicBezTo>
                    <a:cubicBezTo>
                      <a:pt x="112" y="644"/>
                      <a:pt x="112" y="644"/>
                      <a:pt x="112" y="644"/>
                    </a:cubicBezTo>
                    <a:cubicBezTo>
                      <a:pt x="114" y="644"/>
                      <a:pt x="120" y="642"/>
                      <a:pt x="123" y="641"/>
                    </a:cubicBezTo>
                    <a:cubicBezTo>
                      <a:pt x="132" y="639"/>
                      <a:pt x="133" y="627"/>
                      <a:pt x="143" y="627"/>
                    </a:cubicBezTo>
                    <a:cubicBezTo>
                      <a:pt x="151" y="627"/>
                      <a:pt x="171" y="660"/>
                      <a:pt x="177" y="660"/>
                    </a:cubicBezTo>
                    <a:cubicBezTo>
                      <a:pt x="184" y="660"/>
                      <a:pt x="205" y="651"/>
                      <a:pt x="208" y="647"/>
                    </a:cubicBezTo>
                    <a:cubicBezTo>
                      <a:pt x="207" y="647"/>
                      <a:pt x="196" y="645"/>
                      <a:pt x="196" y="645"/>
                    </a:cubicBezTo>
                    <a:cubicBezTo>
                      <a:pt x="194" y="645"/>
                      <a:pt x="189" y="644"/>
                      <a:pt x="189" y="638"/>
                    </a:cubicBezTo>
                    <a:cubicBezTo>
                      <a:pt x="189" y="635"/>
                      <a:pt x="221" y="623"/>
                      <a:pt x="233" y="619"/>
                    </a:cubicBezTo>
                    <a:cubicBezTo>
                      <a:pt x="233" y="619"/>
                      <a:pt x="227" y="625"/>
                      <a:pt x="225" y="626"/>
                    </a:cubicBezTo>
                    <a:cubicBezTo>
                      <a:pt x="226" y="629"/>
                      <a:pt x="237" y="641"/>
                      <a:pt x="211" y="647"/>
                    </a:cubicBezTo>
                    <a:cubicBezTo>
                      <a:pt x="223" y="673"/>
                      <a:pt x="273" y="669"/>
                      <a:pt x="273" y="704"/>
                    </a:cubicBezTo>
                    <a:cubicBezTo>
                      <a:pt x="275" y="703"/>
                      <a:pt x="275" y="703"/>
                      <a:pt x="275" y="703"/>
                    </a:cubicBezTo>
                    <a:cubicBezTo>
                      <a:pt x="278" y="702"/>
                      <a:pt x="280" y="701"/>
                      <a:pt x="284" y="701"/>
                    </a:cubicBezTo>
                    <a:cubicBezTo>
                      <a:pt x="298" y="701"/>
                      <a:pt x="297" y="710"/>
                      <a:pt x="302" y="719"/>
                    </a:cubicBezTo>
                    <a:cubicBezTo>
                      <a:pt x="303" y="721"/>
                      <a:pt x="312" y="726"/>
                      <a:pt x="312" y="726"/>
                    </a:cubicBezTo>
                    <a:cubicBezTo>
                      <a:pt x="320" y="729"/>
                      <a:pt x="322" y="742"/>
                      <a:pt x="335" y="742"/>
                    </a:cubicBezTo>
                    <a:cubicBezTo>
                      <a:pt x="344" y="742"/>
                      <a:pt x="344" y="734"/>
                      <a:pt x="350" y="732"/>
                    </a:cubicBezTo>
                    <a:cubicBezTo>
                      <a:pt x="354" y="731"/>
                      <a:pt x="353" y="731"/>
                      <a:pt x="357" y="731"/>
                    </a:cubicBezTo>
                    <a:cubicBezTo>
                      <a:pt x="358" y="733"/>
                      <a:pt x="358" y="737"/>
                      <a:pt x="360" y="739"/>
                    </a:cubicBezTo>
                    <a:cubicBezTo>
                      <a:pt x="359" y="739"/>
                      <a:pt x="360" y="740"/>
                      <a:pt x="360" y="741"/>
                    </a:cubicBezTo>
                    <a:cubicBezTo>
                      <a:pt x="366" y="742"/>
                      <a:pt x="366" y="742"/>
                      <a:pt x="366" y="742"/>
                    </a:cubicBezTo>
                    <a:cubicBezTo>
                      <a:pt x="371" y="735"/>
                      <a:pt x="371" y="724"/>
                      <a:pt x="378" y="721"/>
                    </a:cubicBezTo>
                    <a:cubicBezTo>
                      <a:pt x="366" y="714"/>
                      <a:pt x="348" y="688"/>
                      <a:pt x="348" y="673"/>
                    </a:cubicBezTo>
                    <a:cubicBezTo>
                      <a:pt x="348" y="668"/>
                      <a:pt x="338" y="662"/>
                      <a:pt x="338" y="655"/>
                    </a:cubicBezTo>
                    <a:cubicBezTo>
                      <a:pt x="338" y="653"/>
                      <a:pt x="347" y="637"/>
                      <a:pt x="349" y="634"/>
                    </a:cubicBezTo>
                    <a:cubicBezTo>
                      <a:pt x="351" y="635"/>
                      <a:pt x="365" y="628"/>
                      <a:pt x="366" y="627"/>
                    </a:cubicBezTo>
                    <a:cubicBezTo>
                      <a:pt x="377" y="623"/>
                      <a:pt x="384" y="620"/>
                      <a:pt x="399" y="620"/>
                    </a:cubicBezTo>
                    <a:cubicBezTo>
                      <a:pt x="423" y="620"/>
                      <a:pt x="427" y="631"/>
                      <a:pt x="436" y="645"/>
                    </a:cubicBezTo>
                    <a:cubicBezTo>
                      <a:pt x="429" y="650"/>
                      <a:pt x="420" y="645"/>
                      <a:pt x="412" y="645"/>
                    </a:cubicBezTo>
                    <a:cubicBezTo>
                      <a:pt x="400" y="645"/>
                      <a:pt x="383" y="656"/>
                      <a:pt x="381" y="656"/>
                    </a:cubicBezTo>
                    <a:cubicBezTo>
                      <a:pt x="382" y="665"/>
                      <a:pt x="389" y="664"/>
                      <a:pt x="391" y="669"/>
                    </a:cubicBezTo>
                    <a:cubicBezTo>
                      <a:pt x="400" y="684"/>
                      <a:pt x="412" y="690"/>
                      <a:pt x="412" y="707"/>
                    </a:cubicBezTo>
                    <a:cubicBezTo>
                      <a:pt x="415" y="705"/>
                      <a:pt x="424" y="701"/>
                      <a:pt x="427" y="700"/>
                    </a:cubicBezTo>
                    <a:cubicBezTo>
                      <a:pt x="427" y="707"/>
                      <a:pt x="434" y="710"/>
                      <a:pt x="434" y="717"/>
                    </a:cubicBezTo>
                    <a:cubicBezTo>
                      <a:pt x="421" y="717"/>
                      <a:pt x="421" y="717"/>
                      <a:pt x="421" y="717"/>
                    </a:cubicBezTo>
                    <a:cubicBezTo>
                      <a:pt x="417" y="717"/>
                      <a:pt x="413" y="721"/>
                      <a:pt x="412" y="728"/>
                    </a:cubicBezTo>
                    <a:cubicBezTo>
                      <a:pt x="421" y="729"/>
                      <a:pt x="428" y="738"/>
                      <a:pt x="428" y="746"/>
                    </a:cubicBezTo>
                    <a:cubicBezTo>
                      <a:pt x="428" y="751"/>
                      <a:pt x="424" y="753"/>
                      <a:pt x="424" y="757"/>
                    </a:cubicBezTo>
                    <a:cubicBezTo>
                      <a:pt x="424" y="761"/>
                      <a:pt x="428" y="765"/>
                      <a:pt x="429" y="766"/>
                    </a:cubicBezTo>
                    <a:cubicBezTo>
                      <a:pt x="429" y="762"/>
                      <a:pt x="434" y="762"/>
                      <a:pt x="438" y="761"/>
                    </a:cubicBezTo>
                    <a:cubicBezTo>
                      <a:pt x="443" y="759"/>
                      <a:pt x="442" y="757"/>
                      <a:pt x="447" y="755"/>
                    </a:cubicBezTo>
                    <a:cubicBezTo>
                      <a:pt x="455" y="752"/>
                      <a:pt x="460" y="754"/>
                      <a:pt x="466" y="749"/>
                    </a:cubicBezTo>
                    <a:cubicBezTo>
                      <a:pt x="476" y="755"/>
                      <a:pt x="482" y="755"/>
                      <a:pt x="491" y="758"/>
                    </a:cubicBezTo>
                    <a:cubicBezTo>
                      <a:pt x="502" y="762"/>
                      <a:pt x="505" y="772"/>
                      <a:pt x="518" y="772"/>
                    </a:cubicBezTo>
                    <a:cubicBezTo>
                      <a:pt x="518" y="774"/>
                      <a:pt x="521" y="775"/>
                      <a:pt x="522" y="777"/>
                    </a:cubicBezTo>
                    <a:cubicBezTo>
                      <a:pt x="523" y="781"/>
                      <a:pt x="522" y="787"/>
                      <a:pt x="524" y="793"/>
                    </a:cubicBezTo>
                    <a:cubicBezTo>
                      <a:pt x="529" y="787"/>
                      <a:pt x="533" y="795"/>
                      <a:pt x="537" y="795"/>
                    </a:cubicBezTo>
                    <a:cubicBezTo>
                      <a:pt x="542" y="795"/>
                      <a:pt x="544" y="791"/>
                      <a:pt x="547" y="788"/>
                    </a:cubicBezTo>
                    <a:cubicBezTo>
                      <a:pt x="551" y="784"/>
                      <a:pt x="556" y="784"/>
                      <a:pt x="559" y="781"/>
                    </a:cubicBezTo>
                    <a:cubicBezTo>
                      <a:pt x="567" y="773"/>
                      <a:pt x="568" y="762"/>
                      <a:pt x="579" y="762"/>
                    </a:cubicBezTo>
                    <a:cubicBezTo>
                      <a:pt x="583" y="762"/>
                      <a:pt x="582" y="764"/>
                      <a:pt x="586" y="764"/>
                    </a:cubicBezTo>
                    <a:cubicBezTo>
                      <a:pt x="587" y="769"/>
                      <a:pt x="597" y="765"/>
                      <a:pt x="600" y="765"/>
                    </a:cubicBezTo>
                    <a:cubicBezTo>
                      <a:pt x="604" y="765"/>
                      <a:pt x="605" y="770"/>
                      <a:pt x="608" y="770"/>
                    </a:cubicBezTo>
                    <a:cubicBezTo>
                      <a:pt x="617" y="770"/>
                      <a:pt x="624" y="765"/>
                      <a:pt x="627" y="759"/>
                    </a:cubicBezTo>
                    <a:cubicBezTo>
                      <a:pt x="628" y="760"/>
                      <a:pt x="629" y="759"/>
                      <a:pt x="630" y="759"/>
                    </a:cubicBezTo>
                    <a:cubicBezTo>
                      <a:pt x="634" y="759"/>
                      <a:pt x="636" y="749"/>
                      <a:pt x="645" y="749"/>
                    </a:cubicBezTo>
                    <a:cubicBezTo>
                      <a:pt x="654" y="749"/>
                      <a:pt x="644" y="772"/>
                      <a:pt x="654" y="772"/>
                    </a:cubicBezTo>
                    <a:cubicBezTo>
                      <a:pt x="664" y="772"/>
                      <a:pt x="668" y="764"/>
                      <a:pt x="677" y="764"/>
                    </a:cubicBezTo>
                    <a:cubicBezTo>
                      <a:pt x="682" y="764"/>
                      <a:pt x="686" y="764"/>
                      <a:pt x="692" y="765"/>
                    </a:cubicBezTo>
                    <a:cubicBezTo>
                      <a:pt x="692" y="763"/>
                      <a:pt x="692" y="763"/>
                      <a:pt x="692" y="763"/>
                    </a:cubicBezTo>
                    <a:cubicBezTo>
                      <a:pt x="690" y="753"/>
                      <a:pt x="688" y="750"/>
                      <a:pt x="677" y="748"/>
                    </a:cubicBezTo>
                    <a:cubicBezTo>
                      <a:pt x="678" y="739"/>
                      <a:pt x="687" y="719"/>
                      <a:pt x="694" y="719"/>
                    </a:cubicBezTo>
                    <a:cubicBezTo>
                      <a:pt x="735" y="719"/>
                      <a:pt x="763" y="698"/>
                      <a:pt x="763" y="649"/>
                    </a:cubicBezTo>
                    <a:cubicBezTo>
                      <a:pt x="785" y="645"/>
                      <a:pt x="787" y="618"/>
                      <a:pt x="800" y="620"/>
                    </a:cubicBezTo>
                    <a:cubicBezTo>
                      <a:pt x="836" y="624"/>
                      <a:pt x="822" y="600"/>
                      <a:pt x="829" y="593"/>
                    </a:cubicBezTo>
                    <a:cubicBezTo>
                      <a:pt x="847" y="578"/>
                      <a:pt x="873" y="578"/>
                      <a:pt x="895" y="565"/>
                    </a:cubicBezTo>
                    <a:cubicBezTo>
                      <a:pt x="898" y="563"/>
                      <a:pt x="906" y="554"/>
                      <a:pt x="913" y="554"/>
                    </a:cubicBezTo>
                    <a:cubicBezTo>
                      <a:pt x="924" y="554"/>
                      <a:pt x="943" y="567"/>
                      <a:pt x="961" y="567"/>
                    </a:cubicBezTo>
                    <a:cubicBezTo>
                      <a:pt x="986" y="567"/>
                      <a:pt x="981" y="534"/>
                      <a:pt x="994" y="534"/>
                    </a:cubicBezTo>
                    <a:cubicBezTo>
                      <a:pt x="1002" y="534"/>
                      <a:pt x="1029" y="538"/>
                      <a:pt x="1032" y="545"/>
                    </a:cubicBezTo>
                    <a:cubicBezTo>
                      <a:pt x="1042" y="573"/>
                      <a:pt x="1060" y="558"/>
                      <a:pt x="1072" y="558"/>
                    </a:cubicBezTo>
                    <a:cubicBezTo>
                      <a:pt x="1099" y="558"/>
                      <a:pt x="1107" y="580"/>
                      <a:pt x="1135" y="580"/>
                    </a:cubicBezTo>
                    <a:cubicBezTo>
                      <a:pt x="1160" y="580"/>
                      <a:pt x="1192" y="557"/>
                      <a:pt x="1224" y="569"/>
                    </a:cubicBezTo>
                    <a:cubicBezTo>
                      <a:pt x="1266" y="586"/>
                      <a:pt x="1245" y="512"/>
                      <a:pt x="1301" y="512"/>
                    </a:cubicBezTo>
                    <a:cubicBezTo>
                      <a:pt x="1340" y="512"/>
                      <a:pt x="1339" y="543"/>
                      <a:pt x="1354" y="567"/>
                    </a:cubicBezTo>
                    <a:cubicBezTo>
                      <a:pt x="1360" y="576"/>
                      <a:pt x="1379" y="577"/>
                      <a:pt x="1387" y="585"/>
                    </a:cubicBezTo>
                    <a:cubicBezTo>
                      <a:pt x="1393" y="590"/>
                      <a:pt x="1398" y="607"/>
                      <a:pt x="1411" y="607"/>
                    </a:cubicBezTo>
                    <a:cubicBezTo>
                      <a:pt x="1426" y="607"/>
                      <a:pt x="1428" y="593"/>
                      <a:pt x="1446" y="593"/>
                    </a:cubicBezTo>
                    <a:cubicBezTo>
                      <a:pt x="1446" y="604"/>
                      <a:pt x="1446" y="604"/>
                      <a:pt x="1446" y="604"/>
                    </a:cubicBezTo>
                    <a:cubicBezTo>
                      <a:pt x="1437" y="614"/>
                      <a:pt x="1433" y="638"/>
                      <a:pt x="1422" y="644"/>
                    </a:cubicBezTo>
                    <a:cubicBezTo>
                      <a:pt x="1412" y="650"/>
                      <a:pt x="1394" y="651"/>
                      <a:pt x="1400" y="655"/>
                    </a:cubicBezTo>
                    <a:cubicBezTo>
                      <a:pt x="1415" y="665"/>
                      <a:pt x="1398" y="684"/>
                      <a:pt x="1398" y="68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5" name="Google Shape;915;p247"/>
              <p:cNvSpPr/>
              <p:nvPr/>
            </p:nvSpPr>
            <p:spPr>
              <a:xfrm>
                <a:off x="5614988" y="1879600"/>
                <a:ext cx="1023938" cy="646113"/>
              </a:xfrm>
              <a:custGeom>
                <a:avLst/>
                <a:gdLst/>
                <a:ahLst/>
                <a:cxnLst/>
                <a:rect l="l" t="t" r="r" b="b"/>
                <a:pathLst>
                  <a:path w="769" h="486" extrusionOk="0">
                    <a:moveTo>
                      <a:pt x="586" y="307"/>
                    </a:moveTo>
                    <a:cubicBezTo>
                      <a:pt x="585" y="307"/>
                      <a:pt x="585" y="307"/>
                      <a:pt x="585" y="307"/>
                    </a:cubicBezTo>
                    <a:cubicBezTo>
                      <a:pt x="585" y="307"/>
                      <a:pt x="585" y="300"/>
                      <a:pt x="585" y="298"/>
                    </a:cubicBezTo>
                    <a:cubicBezTo>
                      <a:pt x="582" y="298"/>
                      <a:pt x="573" y="294"/>
                      <a:pt x="573" y="287"/>
                    </a:cubicBezTo>
                    <a:cubicBezTo>
                      <a:pt x="573" y="282"/>
                      <a:pt x="581" y="282"/>
                      <a:pt x="582" y="276"/>
                    </a:cubicBezTo>
                    <a:cubicBezTo>
                      <a:pt x="586" y="264"/>
                      <a:pt x="605" y="264"/>
                      <a:pt x="614" y="256"/>
                    </a:cubicBezTo>
                    <a:cubicBezTo>
                      <a:pt x="611" y="251"/>
                      <a:pt x="604" y="256"/>
                      <a:pt x="598" y="252"/>
                    </a:cubicBezTo>
                    <a:cubicBezTo>
                      <a:pt x="595" y="250"/>
                      <a:pt x="593" y="246"/>
                      <a:pt x="588" y="246"/>
                    </a:cubicBezTo>
                    <a:cubicBezTo>
                      <a:pt x="585" y="246"/>
                      <a:pt x="585" y="256"/>
                      <a:pt x="582" y="256"/>
                    </a:cubicBezTo>
                    <a:cubicBezTo>
                      <a:pt x="578" y="256"/>
                      <a:pt x="574" y="257"/>
                      <a:pt x="570" y="255"/>
                    </a:cubicBezTo>
                    <a:cubicBezTo>
                      <a:pt x="565" y="252"/>
                      <a:pt x="567" y="247"/>
                      <a:pt x="562" y="243"/>
                    </a:cubicBezTo>
                    <a:cubicBezTo>
                      <a:pt x="560" y="242"/>
                      <a:pt x="552" y="240"/>
                      <a:pt x="552" y="236"/>
                    </a:cubicBezTo>
                    <a:cubicBezTo>
                      <a:pt x="552" y="227"/>
                      <a:pt x="565" y="230"/>
                      <a:pt x="571" y="225"/>
                    </a:cubicBezTo>
                    <a:cubicBezTo>
                      <a:pt x="577" y="221"/>
                      <a:pt x="587" y="215"/>
                      <a:pt x="590" y="209"/>
                    </a:cubicBezTo>
                    <a:cubicBezTo>
                      <a:pt x="591" y="208"/>
                      <a:pt x="593" y="203"/>
                      <a:pt x="597" y="203"/>
                    </a:cubicBezTo>
                    <a:cubicBezTo>
                      <a:pt x="601" y="203"/>
                      <a:pt x="606" y="209"/>
                      <a:pt x="606" y="212"/>
                    </a:cubicBezTo>
                    <a:cubicBezTo>
                      <a:pt x="606" y="219"/>
                      <a:pt x="597" y="222"/>
                      <a:pt x="597" y="230"/>
                    </a:cubicBezTo>
                    <a:cubicBezTo>
                      <a:pt x="610" y="230"/>
                      <a:pt x="620" y="216"/>
                      <a:pt x="634" y="216"/>
                    </a:cubicBezTo>
                    <a:cubicBezTo>
                      <a:pt x="639" y="216"/>
                      <a:pt x="641" y="221"/>
                      <a:pt x="648" y="221"/>
                    </a:cubicBezTo>
                    <a:cubicBezTo>
                      <a:pt x="646" y="226"/>
                      <a:pt x="648" y="226"/>
                      <a:pt x="648" y="231"/>
                    </a:cubicBezTo>
                    <a:cubicBezTo>
                      <a:pt x="648" y="235"/>
                      <a:pt x="643" y="235"/>
                      <a:pt x="643" y="240"/>
                    </a:cubicBezTo>
                    <a:cubicBezTo>
                      <a:pt x="643" y="242"/>
                      <a:pt x="645" y="248"/>
                      <a:pt x="648" y="248"/>
                    </a:cubicBezTo>
                    <a:cubicBezTo>
                      <a:pt x="649" y="248"/>
                      <a:pt x="651" y="245"/>
                      <a:pt x="654" y="245"/>
                    </a:cubicBezTo>
                    <a:cubicBezTo>
                      <a:pt x="659" y="245"/>
                      <a:pt x="666" y="249"/>
                      <a:pt x="666" y="254"/>
                    </a:cubicBezTo>
                    <a:cubicBezTo>
                      <a:pt x="666" y="257"/>
                      <a:pt x="662" y="260"/>
                      <a:pt x="659" y="260"/>
                    </a:cubicBezTo>
                    <a:cubicBezTo>
                      <a:pt x="659" y="264"/>
                      <a:pt x="659" y="264"/>
                      <a:pt x="659" y="264"/>
                    </a:cubicBezTo>
                    <a:cubicBezTo>
                      <a:pt x="660" y="265"/>
                      <a:pt x="660" y="267"/>
                      <a:pt x="663" y="268"/>
                    </a:cubicBezTo>
                    <a:cubicBezTo>
                      <a:pt x="663" y="270"/>
                      <a:pt x="665" y="272"/>
                      <a:pt x="665" y="275"/>
                    </a:cubicBezTo>
                    <a:cubicBezTo>
                      <a:pt x="665" y="276"/>
                      <a:pt x="661" y="282"/>
                      <a:pt x="661" y="285"/>
                    </a:cubicBezTo>
                    <a:cubicBezTo>
                      <a:pt x="661" y="287"/>
                      <a:pt x="661" y="289"/>
                      <a:pt x="664" y="290"/>
                    </a:cubicBezTo>
                    <a:cubicBezTo>
                      <a:pt x="663" y="292"/>
                      <a:pt x="661" y="293"/>
                      <a:pt x="661" y="295"/>
                    </a:cubicBezTo>
                    <a:cubicBezTo>
                      <a:pt x="668" y="295"/>
                      <a:pt x="668" y="295"/>
                      <a:pt x="668" y="295"/>
                    </a:cubicBezTo>
                    <a:cubicBezTo>
                      <a:pt x="670" y="293"/>
                      <a:pt x="671" y="293"/>
                      <a:pt x="676" y="291"/>
                    </a:cubicBezTo>
                    <a:cubicBezTo>
                      <a:pt x="676" y="287"/>
                      <a:pt x="687" y="287"/>
                      <a:pt x="690" y="286"/>
                    </a:cubicBezTo>
                    <a:cubicBezTo>
                      <a:pt x="696" y="284"/>
                      <a:pt x="699" y="279"/>
                      <a:pt x="699" y="269"/>
                    </a:cubicBezTo>
                    <a:cubicBezTo>
                      <a:pt x="699" y="252"/>
                      <a:pt x="692" y="242"/>
                      <a:pt x="683" y="232"/>
                    </a:cubicBezTo>
                    <a:cubicBezTo>
                      <a:pt x="679" y="228"/>
                      <a:pt x="674" y="224"/>
                      <a:pt x="675" y="217"/>
                    </a:cubicBezTo>
                    <a:cubicBezTo>
                      <a:pt x="680" y="217"/>
                      <a:pt x="685" y="214"/>
                      <a:pt x="688" y="210"/>
                    </a:cubicBezTo>
                    <a:cubicBezTo>
                      <a:pt x="691" y="207"/>
                      <a:pt x="699" y="203"/>
                      <a:pt x="701" y="199"/>
                    </a:cubicBezTo>
                    <a:cubicBezTo>
                      <a:pt x="707" y="187"/>
                      <a:pt x="710" y="180"/>
                      <a:pt x="721" y="172"/>
                    </a:cubicBezTo>
                    <a:cubicBezTo>
                      <a:pt x="721" y="172"/>
                      <a:pt x="738" y="153"/>
                      <a:pt x="723" y="143"/>
                    </a:cubicBezTo>
                    <a:cubicBezTo>
                      <a:pt x="717" y="139"/>
                      <a:pt x="735" y="138"/>
                      <a:pt x="745" y="132"/>
                    </a:cubicBezTo>
                    <a:cubicBezTo>
                      <a:pt x="756" y="126"/>
                      <a:pt x="760" y="102"/>
                      <a:pt x="769" y="92"/>
                    </a:cubicBezTo>
                    <a:cubicBezTo>
                      <a:pt x="769" y="81"/>
                      <a:pt x="769" y="81"/>
                      <a:pt x="769" y="81"/>
                    </a:cubicBezTo>
                    <a:cubicBezTo>
                      <a:pt x="751" y="81"/>
                      <a:pt x="749" y="95"/>
                      <a:pt x="734" y="95"/>
                    </a:cubicBezTo>
                    <a:cubicBezTo>
                      <a:pt x="721" y="95"/>
                      <a:pt x="716" y="78"/>
                      <a:pt x="710" y="73"/>
                    </a:cubicBezTo>
                    <a:cubicBezTo>
                      <a:pt x="702" y="65"/>
                      <a:pt x="683" y="64"/>
                      <a:pt x="677" y="55"/>
                    </a:cubicBezTo>
                    <a:cubicBezTo>
                      <a:pt x="662" y="31"/>
                      <a:pt x="663" y="0"/>
                      <a:pt x="624" y="0"/>
                    </a:cubicBezTo>
                    <a:cubicBezTo>
                      <a:pt x="568" y="0"/>
                      <a:pt x="589" y="74"/>
                      <a:pt x="547" y="57"/>
                    </a:cubicBezTo>
                    <a:cubicBezTo>
                      <a:pt x="515" y="45"/>
                      <a:pt x="483" y="68"/>
                      <a:pt x="458" y="68"/>
                    </a:cubicBezTo>
                    <a:cubicBezTo>
                      <a:pt x="430" y="68"/>
                      <a:pt x="422" y="46"/>
                      <a:pt x="395" y="46"/>
                    </a:cubicBezTo>
                    <a:cubicBezTo>
                      <a:pt x="383" y="46"/>
                      <a:pt x="365" y="61"/>
                      <a:pt x="355" y="33"/>
                    </a:cubicBezTo>
                    <a:cubicBezTo>
                      <a:pt x="352" y="26"/>
                      <a:pt x="325" y="22"/>
                      <a:pt x="317" y="22"/>
                    </a:cubicBezTo>
                    <a:cubicBezTo>
                      <a:pt x="304" y="22"/>
                      <a:pt x="309" y="55"/>
                      <a:pt x="284" y="55"/>
                    </a:cubicBezTo>
                    <a:cubicBezTo>
                      <a:pt x="266" y="55"/>
                      <a:pt x="247" y="42"/>
                      <a:pt x="236" y="42"/>
                    </a:cubicBezTo>
                    <a:cubicBezTo>
                      <a:pt x="229" y="42"/>
                      <a:pt x="221" y="51"/>
                      <a:pt x="218" y="53"/>
                    </a:cubicBezTo>
                    <a:cubicBezTo>
                      <a:pt x="196" y="66"/>
                      <a:pt x="170" y="66"/>
                      <a:pt x="152" y="81"/>
                    </a:cubicBezTo>
                    <a:cubicBezTo>
                      <a:pt x="145" y="88"/>
                      <a:pt x="159" y="112"/>
                      <a:pt x="123" y="108"/>
                    </a:cubicBezTo>
                    <a:cubicBezTo>
                      <a:pt x="110" y="106"/>
                      <a:pt x="108" y="133"/>
                      <a:pt x="86" y="137"/>
                    </a:cubicBezTo>
                    <a:cubicBezTo>
                      <a:pt x="86" y="186"/>
                      <a:pt x="58" y="207"/>
                      <a:pt x="17" y="207"/>
                    </a:cubicBezTo>
                    <a:cubicBezTo>
                      <a:pt x="10" y="207"/>
                      <a:pt x="1" y="227"/>
                      <a:pt x="0" y="236"/>
                    </a:cubicBezTo>
                    <a:cubicBezTo>
                      <a:pt x="11" y="238"/>
                      <a:pt x="13" y="241"/>
                      <a:pt x="15" y="251"/>
                    </a:cubicBezTo>
                    <a:cubicBezTo>
                      <a:pt x="15" y="253"/>
                      <a:pt x="15" y="253"/>
                      <a:pt x="15" y="253"/>
                    </a:cubicBezTo>
                    <a:cubicBezTo>
                      <a:pt x="15" y="261"/>
                      <a:pt x="19" y="259"/>
                      <a:pt x="25" y="261"/>
                    </a:cubicBezTo>
                    <a:cubicBezTo>
                      <a:pt x="30" y="262"/>
                      <a:pt x="28" y="268"/>
                      <a:pt x="31" y="271"/>
                    </a:cubicBezTo>
                    <a:cubicBezTo>
                      <a:pt x="37" y="277"/>
                      <a:pt x="42" y="277"/>
                      <a:pt x="50" y="280"/>
                    </a:cubicBezTo>
                    <a:cubicBezTo>
                      <a:pt x="58" y="279"/>
                      <a:pt x="61" y="272"/>
                      <a:pt x="69" y="272"/>
                    </a:cubicBezTo>
                    <a:cubicBezTo>
                      <a:pt x="73" y="272"/>
                      <a:pt x="83" y="280"/>
                      <a:pt x="83" y="284"/>
                    </a:cubicBezTo>
                    <a:cubicBezTo>
                      <a:pt x="83" y="296"/>
                      <a:pt x="66" y="294"/>
                      <a:pt x="66" y="306"/>
                    </a:cubicBezTo>
                    <a:cubicBezTo>
                      <a:pt x="66" y="311"/>
                      <a:pt x="73" y="312"/>
                      <a:pt x="73" y="317"/>
                    </a:cubicBezTo>
                    <a:cubicBezTo>
                      <a:pt x="73" y="323"/>
                      <a:pt x="68" y="322"/>
                      <a:pt x="63" y="322"/>
                    </a:cubicBezTo>
                    <a:cubicBezTo>
                      <a:pt x="63" y="326"/>
                      <a:pt x="63" y="326"/>
                      <a:pt x="63" y="326"/>
                    </a:cubicBezTo>
                    <a:cubicBezTo>
                      <a:pt x="64" y="331"/>
                      <a:pt x="64" y="335"/>
                      <a:pt x="65" y="340"/>
                    </a:cubicBezTo>
                    <a:cubicBezTo>
                      <a:pt x="66" y="343"/>
                      <a:pt x="71" y="342"/>
                      <a:pt x="73" y="343"/>
                    </a:cubicBezTo>
                    <a:cubicBezTo>
                      <a:pt x="80" y="345"/>
                      <a:pt x="83" y="351"/>
                      <a:pt x="91" y="353"/>
                    </a:cubicBezTo>
                    <a:cubicBezTo>
                      <a:pt x="100" y="355"/>
                      <a:pt x="105" y="352"/>
                      <a:pt x="110" y="357"/>
                    </a:cubicBezTo>
                    <a:cubicBezTo>
                      <a:pt x="116" y="363"/>
                      <a:pt x="120" y="361"/>
                      <a:pt x="127" y="364"/>
                    </a:cubicBezTo>
                    <a:cubicBezTo>
                      <a:pt x="130" y="366"/>
                      <a:pt x="130" y="369"/>
                      <a:pt x="132" y="373"/>
                    </a:cubicBezTo>
                    <a:cubicBezTo>
                      <a:pt x="133" y="376"/>
                      <a:pt x="137" y="372"/>
                      <a:pt x="139" y="373"/>
                    </a:cubicBezTo>
                    <a:cubicBezTo>
                      <a:pt x="146" y="378"/>
                      <a:pt x="150" y="384"/>
                      <a:pt x="160" y="384"/>
                    </a:cubicBezTo>
                    <a:cubicBezTo>
                      <a:pt x="166" y="384"/>
                      <a:pt x="172" y="384"/>
                      <a:pt x="178" y="384"/>
                    </a:cubicBezTo>
                    <a:cubicBezTo>
                      <a:pt x="182" y="384"/>
                      <a:pt x="184" y="382"/>
                      <a:pt x="186" y="382"/>
                    </a:cubicBezTo>
                    <a:cubicBezTo>
                      <a:pt x="189" y="382"/>
                      <a:pt x="190" y="389"/>
                      <a:pt x="191" y="392"/>
                    </a:cubicBezTo>
                    <a:cubicBezTo>
                      <a:pt x="197" y="389"/>
                      <a:pt x="199" y="381"/>
                      <a:pt x="210" y="381"/>
                    </a:cubicBezTo>
                    <a:cubicBezTo>
                      <a:pt x="219" y="381"/>
                      <a:pt x="224" y="386"/>
                      <a:pt x="231" y="386"/>
                    </a:cubicBezTo>
                    <a:cubicBezTo>
                      <a:pt x="238" y="386"/>
                      <a:pt x="252" y="374"/>
                      <a:pt x="255" y="372"/>
                    </a:cubicBezTo>
                    <a:cubicBezTo>
                      <a:pt x="258" y="370"/>
                      <a:pt x="259" y="369"/>
                      <a:pt x="260" y="367"/>
                    </a:cubicBezTo>
                    <a:cubicBezTo>
                      <a:pt x="264" y="363"/>
                      <a:pt x="270" y="368"/>
                      <a:pt x="275" y="366"/>
                    </a:cubicBezTo>
                    <a:cubicBezTo>
                      <a:pt x="279" y="362"/>
                      <a:pt x="279" y="362"/>
                      <a:pt x="279" y="362"/>
                    </a:cubicBezTo>
                    <a:cubicBezTo>
                      <a:pt x="282" y="362"/>
                      <a:pt x="282" y="362"/>
                      <a:pt x="282" y="362"/>
                    </a:cubicBezTo>
                    <a:cubicBezTo>
                      <a:pt x="285" y="377"/>
                      <a:pt x="294" y="376"/>
                      <a:pt x="305" y="381"/>
                    </a:cubicBezTo>
                    <a:cubicBezTo>
                      <a:pt x="309" y="388"/>
                      <a:pt x="316" y="391"/>
                      <a:pt x="316" y="400"/>
                    </a:cubicBezTo>
                    <a:cubicBezTo>
                      <a:pt x="316" y="417"/>
                      <a:pt x="304" y="418"/>
                      <a:pt x="304" y="434"/>
                    </a:cubicBezTo>
                    <a:cubicBezTo>
                      <a:pt x="304" y="436"/>
                      <a:pt x="305" y="439"/>
                      <a:pt x="306" y="439"/>
                    </a:cubicBezTo>
                    <a:cubicBezTo>
                      <a:pt x="309" y="439"/>
                      <a:pt x="312" y="436"/>
                      <a:pt x="315" y="436"/>
                    </a:cubicBezTo>
                    <a:cubicBezTo>
                      <a:pt x="319" y="436"/>
                      <a:pt x="320" y="449"/>
                      <a:pt x="324" y="450"/>
                    </a:cubicBezTo>
                    <a:cubicBezTo>
                      <a:pt x="324" y="459"/>
                      <a:pt x="330" y="468"/>
                      <a:pt x="338" y="468"/>
                    </a:cubicBezTo>
                    <a:cubicBezTo>
                      <a:pt x="342" y="468"/>
                      <a:pt x="343" y="467"/>
                      <a:pt x="346" y="467"/>
                    </a:cubicBezTo>
                    <a:cubicBezTo>
                      <a:pt x="348" y="467"/>
                      <a:pt x="348" y="467"/>
                      <a:pt x="348" y="467"/>
                    </a:cubicBezTo>
                    <a:cubicBezTo>
                      <a:pt x="348" y="471"/>
                      <a:pt x="350" y="472"/>
                      <a:pt x="351" y="472"/>
                    </a:cubicBezTo>
                    <a:cubicBezTo>
                      <a:pt x="352" y="472"/>
                      <a:pt x="353" y="470"/>
                      <a:pt x="353" y="468"/>
                    </a:cubicBezTo>
                    <a:cubicBezTo>
                      <a:pt x="353" y="464"/>
                      <a:pt x="353" y="461"/>
                      <a:pt x="353" y="457"/>
                    </a:cubicBezTo>
                    <a:cubicBezTo>
                      <a:pt x="353" y="457"/>
                      <a:pt x="363" y="454"/>
                      <a:pt x="365" y="454"/>
                    </a:cubicBezTo>
                    <a:cubicBezTo>
                      <a:pt x="379" y="454"/>
                      <a:pt x="379" y="454"/>
                      <a:pt x="379" y="454"/>
                    </a:cubicBezTo>
                    <a:cubicBezTo>
                      <a:pt x="385" y="457"/>
                      <a:pt x="390" y="448"/>
                      <a:pt x="397" y="448"/>
                    </a:cubicBezTo>
                    <a:cubicBezTo>
                      <a:pt x="404" y="448"/>
                      <a:pt x="408" y="453"/>
                      <a:pt x="416" y="453"/>
                    </a:cubicBezTo>
                    <a:cubicBezTo>
                      <a:pt x="416" y="464"/>
                      <a:pt x="424" y="468"/>
                      <a:pt x="431" y="470"/>
                    </a:cubicBezTo>
                    <a:cubicBezTo>
                      <a:pt x="431" y="470"/>
                      <a:pt x="431" y="470"/>
                      <a:pt x="431" y="470"/>
                    </a:cubicBezTo>
                    <a:cubicBezTo>
                      <a:pt x="439" y="474"/>
                      <a:pt x="444" y="471"/>
                      <a:pt x="452" y="475"/>
                    </a:cubicBezTo>
                    <a:cubicBezTo>
                      <a:pt x="452" y="477"/>
                      <a:pt x="451" y="486"/>
                      <a:pt x="454" y="486"/>
                    </a:cubicBezTo>
                    <a:cubicBezTo>
                      <a:pt x="459" y="486"/>
                      <a:pt x="457" y="480"/>
                      <a:pt x="460" y="477"/>
                    </a:cubicBezTo>
                    <a:cubicBezTo>
                      <a:pt x="463" y="474"/>
                      <a:pt x="472" y="472"/>
                      <a:pt x="476" y="470"/>
                    </a:cubicBezTo>
                    <a:cubicBezTo>
                      <a:pt x="484" y="466"/>
                      <a:pt x="492" y="468"/>
                      <a:pt x="498" y="463"/>
                    </a:cubicBezTo>
                    <a:cubicBezTo>
                      <a:pt x="498" y="463"/>
                      <a:pt x="502" y="455"/>
                      <a:pt x="503" y="455"/>
                    </a:cubicBezTo>
                    <a:cubicBezTo>
                      <a:pt x="507" y="455"/>
                      <a:pt x="510" y="458"/>
                      <a:pt x="514" y="458"/>
                    </a:cubicBezTo>
                    <a:cubicBezTo>
                      <a:pt x="534" y="458"/>
                      <a:pt x="539" y="446"/>
                      <a:pt x="552" y="439"/>
                    </a:cubicBezTo>
                    <a:cubicBezTo>
                      <a:pt x="555" y="437"/>
                      <a:pt x="557" y="435"/>
                      <a:pt x="558" y="431"/>
                    </a:cubicBezTo>
                    <a:cubicBezTo>
                      <a:pt x="569" y="431"/>
                      <a:pt x="572" y="414"/>
                      <a:pt x="576" y="406"/>
                    </a:cubicBezTo>
                    <a:cubicBezTo>
                      <a:pt x="578" y="401"/>
                      <a:pt x="590" y="383"/>
                      <a:pt x="597" y="382"/>
                    </a:cubicBezTo>
                    <a:cubicBezTo>
                      <a:pt x="597" y="372"/>
                      <a:pt x="604" y="368"/>
                      <a:pt x="604" y="355"/>
                    </a:cubicBezTo>
                    <a:cubicBezTo>
                      <a:pt x="604" y="336"/>
                      <a:pt x="599" y="329"/>
                      <a:pt x="591" y="317"/>
                    </a:cubicBezTo>
                    <a:cubicBezTo>
                      <a:pt x="590" y="315"/>
                      <a:pt x="590" y="309"/>
                      <a:pt x="586" y="30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6" name="Google Shape;916;p247"/>
              <p:cNvSpPr/>
              <p:nvPr/>
            </p:nvSpPr>
            <p:spPr>
              <a:xfrm>
                <a:off x="7369175" y="1395413"/>
                <a:ext cx="5873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44" h="19" extrusionOk="0">
                    <a:moveTo>
                      <a:pt x="4" y="19"/>
                    </a:moveTo>
                    <a:cubicBezTo>
                      <a:pt x="1" y="19"/>
                      <a:pt x="0" y="17"/>
                      <a:pt x="0" y="14"/>
                    </a:cubicBezTo>
                    <a:cubicBezTo>
                      <a:pt x="0" y="8"/>
                      <a:pt x="13" y="0"/>
                      <a:pt x="20" y="0"/>
                    </a:cubicBezTo>
                    <a:cubicBezTo>
                      <a:pt x="27" y="0"/>
                      <a:pt x="44" y="4"/>
                      <a:pt x="44" y="11"/>
                    </a:cubicBezTo>
                    <a:cubicBezTo>
                      <a:pt x="44" y="17"/>
                      <a:pt x="9" y="19"/>
                      <a:pt x="4" y="19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7" name="Google Shape;917;p247"/>
              <p:cNvSpPr/>
              <p:nvPr/>
            </p:nvSpPr>
            <p:spPr>
              <a:xfrm>
                <a:off x="7191375" y="1443038"/>
                <a:ext cx="23813" cy="14288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3" y="10"/>
                    </a:moveTo>
                    <a:cubicBezTo>
                      <a:pt x="15" y="10"/>
                      <a:pt x="18" y="8"/>
                      <a:pt x="18" y="6"/>
                    </a:cubicBezTo>
                    <a:cubicBezTo>
                      <a:pt x="18" y="3"/>
                      <a:pt x="15" y="2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7" y="10"/>
                      <a:pt x="13" y="1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8" name="Google Shape;918;p247"/>
              <p:cNvSpPr/>
              <p:nvPr/>
            </p:nvSpPr>
            <p:spPr>
              <a:xfrm>
                <a:off x="6645275" y="1257300"/>
                <a:ext cx="1111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8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4"/>
                      <a:pt x="0" y="7"/>
                    </a:cubicBezTo>
                    <a:cubicBezTo>
                      <a:pt x="0" y="9"/>
                      <a:pt x="1" y="10"/>
                      <a:pt x="3" y="10"/>
                    </a:cubicBezTo>
                    <a:cubicBezTo>
                      <a:pt x="7" y="10"/>
                      <a:pt x="7" y="6"/>
                      <a:pt x="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19" name="Google Shape;919;p247"/>
              <p:cNvSpPr/>
              <p:nvPr/>
            </p:nvSpPr>
            <p:spPr>
              <a:xfrm>
                <a:off x="6249988" y="1300163"/>
                <a:ext cx="26988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0" y="9"/>
                    </a:moveTo>
                    <a:cubicBezTo>
                      <a:pt x="17" y="11"/>
                      <a:pt x="14" y="12"/>
                      <a:pt x="10" y="12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3"/>
                      <a:pt x="6" y="0"/>
                      <a:pt x="10" y="0"/>
                    </a:cubicBezTo>
                    <a:cubicBezTo>
                      <a:pt x="16" y="0"/>
                      <a:pt x="20" y="2"/>
                      <a:pt x="20" y="7"/>
                    </a:cubicBezTo>
                    <a:cubicBezTo>
                      <a:pt x="20" y="10"/>
                      <a:pt x="18" y="11"/>
                      <a:pt x="17" y="12"/>
                    </a:cubicBezTo>
                    <a:lnTo>
                      <a:pt x="20" y="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0" name="Google Shape;920;p247"/>
              <p:cNvSpPr/>
              <p:nvPr/>
            </p:nvSpPr>
            <p:spPr>
              <a:xfrm>
                <a:off x="6043613" y="1128713"/>
                <a:ext cx="100013" cy="57150"/>
              </a:xfrm>
              <a:custGeom>
                <a:avLst/>
                <a:gdLst/>
                <a:ahLst/>
                <a:cxnLst/>
                <a:rect l="l" t="t" r="r" b="b"/>
                <a:pathLst>
                  <a:path w="76" h="43" extrusionOk="0">
                    <a:moveTo>
                      <a:pt x="6" y="43"/>
                    </a:moveTo>
                    <a:cubicBezTo>
                      <a:pt x="1" y="43"/>
                      <a:pt x="0" y="41"/>
                      <a:pt x="0" y="37"/>
                    </a:cubicBezTo>
                    <a:cubicBezTo>
                      <a:pt x="0" y="30"/>
                      <a:pt x="5" y="30"/>
                      <a:pt x="8" y="27"/>
                    </a:cubicBezTo>
                    <a:cubicBezTo>
                      <a:pt x="18" y="17"/>
                      <a:pt x="22" y="0"/>
                      <a:pt x="39" y="0"/>
                    </a:cubicBezTo>
                    <a:cubicBezTo>
                      <a:pt x="43" y="0"/>
                      <a:pt x="43" y="0"/>
                      <a:pt x="45" y="0"/>
                    </a:cubicBezTo>
                    <a:cubicBezTo>
                      <a:pt x="45" y="7"/>
                      <a:pt x="47" y="7"/>
                      <a:pt x="44" y="10"/>
                    </a:cubicBezTo>
                    <a:cubicBezTo>
                      <a:pt x="47" y="9"/>
                      <a:pt x="49" y="6"/>
                      <a:pt x="52" y="6"/>
                    </a:cubicBezTo>
                    <a:cubicBezTo>
                      <a:pt x="58" y="6"/>
                      <a:pt x="76" y="17"/>
                      <a:pt x="76" y="23"/>
                    </a:cubicBezTo>
                    <a:cubicBezTo>
                      <a:pt x="76" y="34"/>
                      <a:pt x="53" y="36"/>
                      <a:pt x="45" y="34"/>
                    </a:cubicBezTo>
                    <a:cubicBezTo>
                      <a:pt x="43" y="34"/>
                      <a:pt x="30" y="37"/>
                      <a:pt x="30" y="37"/>
                    </a:cubicBezTo>
                    <a:lnTo>
                      <a:pt x="6" y="4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1" name="Google Shape;921;p247"/>
              <p:cNvSpPr/>
              <p:nvPr/>
            </p:nvSpPr>
            <p:spPr>
              <a:xfrm>
                <a:off x="5900738" y="1101725"/>
                <a:ext cx="39688" cy="20638"/>
              </a:xfrm>
              <a:custGeom>
                <a:avLst/>
                <a:gdLst/>
                <a:ahLst/>
                <a:cxnLst/>
                <a:rect l="l" t="t" r="r" b="b"/>
                <a:pathLst>
                  <a:path w="30" h="16" extrusionOk="0">
                    <a:moveTo>
                      <a:pt x="12" y="0"/>
                    </a:moveTo>
                    <a:cubicBezTo>
                      <a:pt x="14" y="0"/>
                      <a:pt x="26" y="6"/>
                      <a:pt x="30" y="7"/>
                    </a:cubicBezTo>
                    <a:cubicBezTo>
                      <a:pt x="29" y="15"/>
                      <a:pt x="14" y="16"/>
                      <a:pt x="9" y="16"/>
                    </a:cubicBezTo>
                    <a:cubicBezTo>
                      <a:pt x="6" y="16"/>
                      <a:pt x="0" y="9"/>
                      <a:pt x="0" y="5"/>
                    </a:cubicBezTo>
                    <a:cubicBezTo>
                      <a:pt x="0" y="0"/>
                      <a:pt x="9" y="0"/>
                      <a:pt x="1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2" name="Google Shape;922;p247"/>
              <p:cNvSpPr/>
              <p:nvPr/>
            </p:nvSpPr>
            <p:spPr>
              <a:xfrm>
                <a:off x="5913438" y="1057275"/>
                <a:ext cx="139700" cy="98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99" y="68"/>
                    </a:moveTo>
                    <a:cubicBezTo>
                      <a:pt x="99" y="72"/>
                      <a:pt x="94" y="74"/>
                      <a:pt x="90" y="74"/>
                    </a:cubicBezTo>
                    <a:cubicBezTo>
                      <a:pt x="71" y="74"/>
                      <a:pt x="57" y="66"/>
                      <a:pt x="41" y="66"/>
                    </a:cubicBezTo>
                    <a:cubicBezTo>
                      <a:pt x="35" y="66"/>
                      <a:pt x="24" y="54"/>
                      <a:pt x="17" y="50"/>
                    </a:cubicBezTo>
                    <a:cubicBezTo>
                      <a:pt x="32" y="46"/>
                      <a:pt x="36" y="41"/>
                      <a:pt x="50" y="36"/>
                    </a:cubicBezTo>
                    <a:cubicBezTo>
                      <a:pt x="46" y="36"/>
                      <a:pt x="35" y="36"/>
                      <a:pt x="32" y="36"/>
                    </a:cubicBezTo>
                    <a:cubicBezTo>
                      <a:pt x="20" y="36"/>
                      <a:pt x="11" y="32"/>
                      <a:pt x="0" y="26"/>
                    </a:cubicBezTo>
                    <a:cubicBezTo>
                      <a:pt x="18" y="21"/>
                      <a:pt x="25" y="0"/>
                      <a:pt x="46" y="0"/>
                    </a:cubicBezTo>
                    <a:cubicBezTo>
                      <a:pt x="58" y="0"/>
                      <a:pt x="65" y="12"/>
                      <a:pt x="72" y="17"/>
                    </a:cubicBezTo>
                    <a:cubicBezTo>
                      <a:pt x="68" y="19"/>
                      <a:pt x="69" y="18"/>
                      <a:pt x="67" y="18"/>
                    </a:cubicBezTo>
                    <a:cubicBezTo>
                      <a:pt x="68" y="23"/>
                      <a:pt x="67" y="24"/>
                      <a:pt x="67" y="27"/>
                    </a:cubicBezTo>
                    <a:cubicBezTo>
                      <a:pt x="67" y="29"/>
                      <a:pt x="62" y="33"/>
                      <a:pt x="59" y="35"/>
                    </a:cubicBezTo>
                    <a:cubicBezTo>
                      <a:pt x="63" y="33"/>
                      <a:pt x="65" y="35"/>
                      <a:pt x="68" y="35"/>
                    </a:cubicBezTo>
                    <a:cubicBezTo>
                      <a:pt x="73" y="35"/>
                      <a:pt x="76" y="39"/>
                      <a:pt x="81" y="39"/>
                    </a:cubicBezTo>
                    <a:cubicBezTo>
                      <a:pt x="84" y="39"/>
                      <a:pt x="87" y="39"/>
                      <a:pt x="90" y="39"/>
                    </a:cubicBezTo>
                    <a:cubicBezTo>
                      <a:pt x="99" y="39"/>
                      <a:pt x="99" y="42"/>
                      <a:pt x="105" y="48"/>
                    </a:cubicBezTo>
                    <a:cubicBezTo>
                      <a:pt x="100" y="51"/>
                      <a:pt x="101" y="52"/>
                      <a:pt x="101" y="57"/>
                    </a:cubicBezTo>
                    <a:cubicBezTo>
                      <a:pt x="101" y="61"/>
                      <a:pt x="95" y="62"/>
                      <a:pt x="92" y="62"/>
                    </a:cubicBezTo>
                    <a:cubicBezTo>
                      <a:pt x="95" y="63"/>
                      <a:pt x="99" y="65"/>
                      <a:pt x="99" y="68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3" name="Google Shape;923;p247"/>
              <p:cNvSpPr/>
              <p:nvPr/>
            </p:nvSpPr>
            <p:spPr>
              <a:xfrm>
                <a:off x="5973763" y="1212850"/>
                <a:ext cx="17463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0" y="5"/>
                    </a:moveTo>
                    <a:cubicBezTo>
                      <a:pt x="3" y="3"/>
                      <a:pt x="5" y="1"/>
                      <a:pt x="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6"/>
                      <a:pt x="10" y="9"/>
                      <a:pt x="5" y="9"/>
                    </a:cubicBezTo>
                    <a:cubicBezTo>
                      <a:pt x="2" y="9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4" name="Google Shape;924;p247"/>
              <p:cNvSpPr/>
              <p:nvPr/>
            </p:nvSpPr>
            <p:spPr>
              <a:xfrm>
                <a:off x="5886450" y="1060450"/>
                <a:ext cx="23813" cy="7938"/>
              </a:xfrm>
              <a:custGeom>
                <a:avLst/>
                <a:gdLst/>
                <a:ahLst/>
                <a:cxnLst/>
                <a:rect l="l" t="t" r="r" b="b"/>
                <a:pathLst>
                  <a:path w="18" h="6" extrusionOk="0">
                    <a:moveTo>
                      <a:pt x="18" y="4"/>
                    </a:moveTo>
                    <a:cubicBezTo>
                      <a:pt x="11" y="5"/>
                      <a:pt x="3" y="6"/>
                      <a:pt x="0" y="0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8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5" name="Google Shape;925;p247"/>
              <p:cNvSpPr/>
              <p:nvPr/>
            </p:nvSpPr>
            <p:spPr>
              <a:xfrm>
                <a:off x="6162675" y="1173163"/>
                <a:ext cx="20638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7" extrusionOk="0">
                    <a:moveTo>
                      <a:pt x="15" y="1"/>
                    </a:moveTo>
                    <a:cubicBezTo>
                      <a:pt x="14" y="4"/>
                      <a:pt x="12" y="7"/>
                      <a:pt x="9" y="7"/>
                    </a:cubicBezTo>
                    <a:cubicBezTo>
                      <a:pt x="4" y="7"/>
                      <a:pt x="1" y="4"/>
                      <a:pt x="0" y="2"/>
                    </a:cubicBezTo>
                    <a:cubicBezTo>
                      <a:pt x="9" y="0"/>
                      <a:pt x="11" y="2"/>
                      <a:pt x="15" y="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6" name="Google Shape;926;p247"/>
              <p:cNvSpPr/>
              <p:nvPr/>
            </p:nvSpPr>
            <p:spPr>
              <a:xfrm>
                <a:off x="5119688" y="1074738"/>
                <a:ext cx="117475" cy="36513"/>
              </a:xfrm>
              <a:custGeom>
                <a:avLst/>
                <a:gdLst/>
                <a:ahLst/>
                <a:cxnLst/>
                <a:rect l="l" t="t" r="r" b="b"/>
                <a:pathLst>
                  <a:path w="89" h="27" extrusionOk="0">
                    <a:moveTo>
                      <a:pt x="76" y="14"/>
                    </a:moveTo>
                    <a:cubicBezTo>
                      <a:pt x="69" y="19"/>
                      <a:pt x="65" y="13"/>
                      <a:pt x="58" y="17"/>
                    </a:cubicBezTo>
                    <a:cubicBezTo>
                      <a:pt x="54" y="19"/>
                      <a:pt x="53" y="27"/>
                      <a:pt x="49" y="27"/>
                    </a:cubicBezTo>
                    <a:cubicBezTo>
                      <a:pt x="47" y="26"/>
                      <a:pt x="45" y="24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8" y="23"/>
                      <a:pt x="33" y="21"/>
                      <a:pt x="32" y="17"/>
                    </a:cubicBezTo>
                    <a:cubicBezTo>
                      <a:pt x="36" y="15"/>
                      <a:pt x="38" y="15"/>
                      <a:pt x="41" y="14"/>
                    </a:cubicBezTo>
                    <a:cubicBezTo>
                      <a:pt x="37" y="14"/>
                      <a:pt x="35" y="13"/>
                      <a:pt x="33" y="13"/>
                    </a:cubicBezTo>
                    <a:cubicBezTo>
                      <a:pt x="36" y="11"/>
                      <a:pt x="38" y="11"/>
                      <a:pt x="40" y="9"/>
                    </a:cubicBezTo>
                    <a:cubicBezTo>
                      <a:pt x="36" y="8"/>
                      <a:pt x="34" y="5"/>
                      <a:pt x="30" y="5"/>
                    </a:cubicBezTo>
                    <a:cubicBezTo>
                      <a:pt x="25" y="5"/>
                      <a:pt x="17" y="11"/>
                      <a:pt x="10" y="11"/>
                    </a:cubicBezTo>
                    <a:cubicBezTo>
                      <a:pt x="7" y="11"/>
                      <a:pt x="4" y="9"/>
                      <a:pt x="0" y="9"/>
                    </a:cubicBezTo>
                    <a:cubicBezTo>
                      <a:pt x="4" y="2"/>
                      <a:pt x="25" y="0"/>
                      <a:pt x="34" y="0"/>
                    </a:cubicBezTo>
                    <a:cubicBezTo>
                      <a:pt x="45" y="0"/>
                      <a:pt x="52" y="6"/>
                      <a:pt x="60" y="6"/>
                    </a:cubicBezTo>
                    <a:cubicBezTo>
                      <a:pt x="67" y="6"/>
                      <a:pt x="70" y="0"/>
                      <a:pt x="76" y="0"/>
                    </a:cubicBezTo>
                    <a:cubicBezTo>
                      <a:pt x="82" y="0"/>
                      <a:pt x="87" y="4"/>
                      <a:pt x="89" y="5"/>
                    </a:cubicBezTo>
                    <a:cubicBezTo>
                      <a:pt x="89" y="13"/>
                      <a:pt x="83" y="9"/>
                      <a:pt x="78" y="13"/>
                    </a:cubicBezTo>
                    <a:cubicBezTo>
                      <a:pt x="76" y="13"/>
                      <a:pt x="75" y="13"/>
                      <a:pt x="73" y="13"/>
                    </a:cubicBezTo>
                    <a:cubicBezTo>
                      <a:pt x="73" y="17"/>
                      <a:pt x="73" y="17"/>
                      <a:pt x="73" y="17"/>
                    </a:cubicBezTo>
                    <a:lnTo>
                      <a:pt x="76" y="1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7" name="Google Shape;927;p247"/>
              <p:cNvSpPr/>
              <p:nvPr/>
            </p:nvSpPr>
            <p:spPr>
              <a:xfrm>
                <a:off x="5427663" y="1052513"/>
                <a:ext cx="41275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0" extrusionOk="0">
                    <a:moveTo>
                      <a:pt x="7" y="20"/>
                    </a:moveTo>
                    <a:cubicBezTo>
                      <a:pt x="2" y="20"/>
                      <a:pt x="0" y="17"/>
                      <a:pt x="0" y="13"/>
                    </a:cubicBezTo>
                    <a:cubicBezTo>
                      <a:pt x="0" y="7"/>
                      <a:pt x="18" y="0"/>
                      <a:pt x="25" y="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8" y="16"/>
                      <a:pt x="11" y="20"/>
                      <a:pt x="7" y="2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8" name="Google Shape;928;p247"/>
              <p:cNvSpPr/>
              <p:nvPr/>
            </p:nvSpPr>
            <p:spPr>
              <a:xfrm>
                <a:off x="5373688" y="1069975"/>
                <a:ext cx="44450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0" extrusionOk="0">
                    <a:moveTo>
                      <a:pt x="33" y="4"/>
                    </a:moveTo>
                    <a:cubicBezTo>
                      <a:pt x="33" y="8"/>
                      <a:pt x="33" y="8"/>
                      <a:pt x="33" y="10"/>
                    </a:cubicBezTo>
                    <a:cubicBezTo>
                      <a:pt x="30" y="14"/>
                      <a:pt x="26" y="12"/>
                      <a:pt x="22" y="12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9"/>
                      <a:pt x="0" y="20"/>
                      <a:pt x="0" y="18"/>
                    </a:cubicBezTo>
                    <a:cubicBezTo>
                      <a:pt x="0" y="11"/>
                      <a:pt x="3" y="8"/>
                      <a:pt x="9" y="6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4"/>
                      <a:pt x="19" y="4"/>
                    </a:cubicBezTo>
                    <a:cubicBezTo>
                      <a:pt x="22" y="4"/>
                      <a:pt x="29" y="4"/>
                      <a:pt x="33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29" name="Google Shape;929;p247"/>
              <p:cNvSpPr/>
              <p:nvPr/>
            </p:nvSpPr>
            <p:spPr>
              <a:xfrm>
                <a:off x="5314950" y="1092200"/>
                <a:ext cx="444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2" extrusionOk="0">
                    <a:moveTo>
                      <a:pt x="20" y="12"/>
                    </a:moveTo>
                    <a:cubicBezTo>
                      <a:pt x="17" y="12"/>
                      <a:pt x="14" y="7"/>
                      <a:pt x="11" y="7"/>
                    </a:cubicBezTo>
                    <a:cubicBezTo>
                      <a:pt x="10" y="12"/>
                      <a:pt x="8" y="12"/>
                      <a:pt x="4" y="12"/>
                    </a:cubicBezTo>
                    <a:cubicBezTo>
                      <a:pt x="2" y="12"/>
                      <a:pt x="0" y="10"/>
                      <a:pt x="0" y="9"/>
                    </a:cubicBezTo>
                    <a:cubicBezTo>
                      <a:pt x="0" y="2"/>
                      <a:pt x="17" y="0"/>
                      <a:pt x="22" y="0"/>
                    </a:cubicBezTo>
                    <a:cubicBezTo>
                      <a:pt x="28" y="0"/>
                      <a:pt x="32" y="2"/>
                      <a:pt x="34" y="5"/>
                    </a:cubicBezTo>
                    <a:cubicBezTo>
                      <a:pt x="25" y="5"/>
                      <a:pt x="26" y="12"/>
                      <a:pt x="20" y="12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0" name="Google Shape;930;p247"/>
              <p:cNvSpPr/>
              <p:nvPr/>
            </p:nvSpPr>
            <p:spPr>
              <a:xfrm>
                <a:off x="5287963" y="1038225"/>
                <a:ext cx="7143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3" h="36" extrusionOk="0">
                    <a:moveTo>
                      <a:pt x="40" y="31"/>
                    </a:moveTo>
                    <a:cubicBezTo>
                      <a:pt x="34" y="31"/>
                      <a:pt x="27" y="36"/>
                      <a:pt x="22" y="36"/>
                    </a:cubicBezTo>
                    <a:cubicBezTo>
                      <a:pt x="19" y="36"/>
                      <a:pt x="1" y="28"/>
                      <a:pt x="0" y="28"/>
                    </a:cubicBezTo>
                    <a:cubicBezTo>
                      <a:pt x="3" y="26"/>
                      <a:pt x="4" y="25"/>
                      <a:pt x="6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19" y="21"/>
                      <a:pt x="21" y="20"/>
                      <a:pt x="17" y="22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30" y="16"/>
                      <a:pt x="30" y="8"/>
                      <a:pt x="43" y="8"/>
                    </a:cubicBezTo>
                    <a:cubicBezTo>
                      <a:pt x="44" y="4"/>
                      <a:pt x="47" y="0"/>
                      <a:pt x="51" y="0"/>
                    </a:cubicBezTo>
                    <a:cubicBezTo>
                      <a:pt x="52" y="0"/>
                      <a:pt x="52" y="4"/>
                      <a:pt x="52" y="5"/>
                    </a:cubicBezTo>
                    <a:cubicBezTo>
                      <a:pt x="50" y="7"/>
                      <a:pt x="48" y="9"/>
                      <a:pt x="48" y="11"/>
                    </a:cubicBezTo>
                    <a:cubicBezTo>
                      <a:pt x="41" y="16"/>
                      <a:pt x="32" y="18"/>
                      <a:pt x="28" y="23"/>
                    </a:cubicBezTo>
                    <a:cubicBezTo>
                      <a:pt x="40" y="24"/>
                      <a:pt x="43" y="25"/>
                      <a:pt x="53" y="29"/>
                    </a:cubicBezTo>
                    <a:cubicBezTo>
                      <a:pt x="49" y="32"/>
                      <a:pt x="45" y="31"/>
                      <a:pt x="40" y="31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1" name="Google Shape;931;p247"/>
              <p:cNvSpPr/>
              <p:nvPr/>
            </p:nvSpPr>
            <p:spPr>
              <a:xfrm>
                <a:off x="6675438" y="1244600"/>
                <a:ext cx="128588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97" h="38" extrusionOk="0">
                    <a:moveTo>
                      <a:pt x="77" y="29"/>
                    </a:moveTo>
                    <a:cubicBezTo>
                      <a:pt x="74" y="29"/>
                      <a:pt x="72" y="34"/>
                      <a:pt x="66" y="34"/>
                    </a:cubicBezTo>
                    <a:cubicBezTo>
                      <a:pt x="63" y="34"/>
                      <a:pt x="62" y="29"/>
                      <a:pt x="58" y="29"/>
                    </a:cubicBezTo>
                    <a:cubicBezTo>
                      <a:pt x="55" y="29"/>
                      <a:pt x="53" y="32"/>
                      <a:pt x="50" y="32"/>
                    </a:cubicBezTo>
                    <a:cubicBezTo>
                      <a:pt x="47" y="32"/>
                      <a:pt x="44" y="36"/>
                      <a:pt x="40" y="36"/>
                    </a:cubicBezTo>
                    <a:cubicBezTo>
                      <a:pt x="36" y="36"/>
                      <a:pt x="34" y="34"/>
                      <a:pt x="32" y="31"/>
                    </a:cubicBezTo>
                    <a:cubicBezTo>
                      <a:pt x="29" y="34"/>
                      <a:pt x="27" y="38"/>
                      <a:pt x="22" y="38"/>
                    </a:cubicBezTo>
                    <a:cubicBezTo>
                      <a:pt x="11" y="38"/>
                      <a:pt x="0" y="29"/>
                      <a:pt x="0" y="18"/>
                    </a:cubicBezTo>
                    <a:cubicBezTo>
                      <a:pt x="0" y="8"/>
                      <a:pt x="11" y="0"/>
                      <a:pt x="20" y="0"/>
                    </a:cubicBezTo>
                    <a:cubicBezTo>
                      <a:pt x="34" y="0"/>
                      <a:pt x="35" y="15"/>
                      <a:pt x="47" y="15"/>
                    </a:cubicBezTo>
                    <a:cubicBezTo>
                      <a:pt x="47" y="8"/>
                      <a:pt x="49" y="3"/>
                      <a:pt x="54" y="3"/>
                    </a:cubicBezTo>
                    <a:cubicBezTo>
                      <a:pt x="62" y="3"/>
                      <a:pt x="88" y="12"/>
                      <a:pt x="97" y="15"/>
                    </a:cubicBezTo>
                    <a:cubicBezTo>
                      <a:pt x="95" y="21"/>
                      <a:pt x="89" y="26"/>
                      <a:pt x="89" y="29"/>
                    </a:cubicBezTo>
                    <a:lnTo>
                      <a:pt x="77" y="29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2" name="Google Shape;932;p247"/>
              <p:cNvSpPr/>
              <p:nvPr/>
            </p:nvSpPr>
            <p:spPr>
              <a:xfrm>
                <a:off x="4924425" y="2252663"/>
                <a:ext cx="3492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3" extrusionOk="0">
                    <a:moveTo>
                      <a:pt x="5" y="13"/>
                    </a:moveTo>
                    <a:cubicBezTo>
                      <a:pt x="4" y="13"/>
                      <a:pt x="2" y="12"/>
                      <a:pt x="2" y="11"/>
                    </a:cubicBezTo>
                    <a:cubicBezTo>
                      <a:pt x="1" y="11"/>
                      <a:pt x="0" y="9"/>
                      <a:pt x="0" y="9"/>
                    </a:cubicBezTo>
                    <a:cubicBezTo>
                      <a:pt x="7" y="6"/>
                      <a:pt x="18" y="1"/>
                      <a:pt x="26" y="0"/>
                    </a:cubicBezTo>
                    <a:cubicBezTo>
                      <a:pt x="25" y="4"/>
                      <a:pt x="22" y="2"/>
                      <a:pt x="20" y="4"/>
                    </a:cubicBezTo>
                    <a:cubicBezTo>
                      <a:pt x="18" y="4"/>
                      <a:pt x="19" y="7"/>
                      <a:pt x="19" y="8"/>
                    </a:cubicBezTo>
                    <a:cubicBezTo>
                      <a:pt x="18" y="11"/>
                      <a:pt x="9" y="13"/>
                      <a:pt x="5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3" name="Google Shape;933;p247"/>
              <p:cNvSpPr/>
              <p:nvPr/>
            </p:nvSpPr>
            <p:spPr>
              <a:xfrm>
                <a:off x="5183188" y="1463675"/>
                <a:ext cx="349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5" y="4"/>
                    </a:moveTo>
                    <a:cubicBezTo>
                      <a:pt x="8" y="4"/>
                      <a:pt x="8" y="0"/>
                      <a:pt x="11" y="0"/>
                    </a:cubicBezTo>
                    <a:cubicBezTo>
                      <a:pt x="17" y="0"/>
                      <a:pt x="20" y="5"/>
                      <a:pt x="26" y="6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0" y="15"/>
                      <a:pt x="15" y="19"/>
                      <a:pt x="8" y="19"/>
                    </a:cubicBezTo>
                    <a:cubicBezTo>
                      <a:pt x="2" y="19"/>
                      <a:pt x="0" y="19"/>
                      <a:pt x="0" y="14"/>
                    </a:cubicBezTo>
                    <a:cubicBezTo>
                      <a:pt x="0" y="12"/>
                      <a:pt x="4" y="4"/>
                      <a:pt x="5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4" name="Google Shape;934;p247"/>
              <p:cNvSpPr/>
              <p:nvPr/>
            </p:nvSpPr>
            <p:spPr>
              <a:xfrm>
                <a:off x="5359400" y="1433513"/>
                <a:ext cx="26988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21" y="17"/>
                    </a:moveTo>
                    <a:cubicBezTo>
                      <a:pt x="21" y="20"/>
                      <a:pt x="15" y="19"/>
                      <a:pt x="15" y="19"/>
                    </a:cubicBezTo>
                    <a:cubicBezTo>
                      <a:pt x="10" y="19"/>
                      <a:pt x="0" y="14"/>
                      <a:pt x="0" y="8"/>
                    </a:cubicBezTo>
                    <a:cubicBezTo>
                      <a:pt x="0" y="0"/>
                      <a:pt x="21" y="8"/>
                      <a:pt x="21" y="1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5" name="Google Shape;935;p247"/>
              <p:cNvSpPr/>
              <p:nvPr/>
            </p:nvSpPr>
            <p:spPr>
              <a:xfrm>
                <a:off x="5549900" y="1338263"/>
                <a:ext cx="25400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2" y="13"/>
                    </a:moveTo>
                    <a:cubicBezTo>
                      <a:pt x="7" y="13"/>
                      <a:pt x="17" y="10"/>
                      <a:pt x="19" y="8"/>
                    </a:cubicBezTo>
                    <a:cubicBezTo>
                      <a:pt x="15" y="5"/>
                      <a:pt x="13" y="0"/>
                      <a:pt x="8" y="0"/>
                    </a:cubicBezTo>
                    <a:cubicBezTo>
                      <a:pt x="4" y="0"/>
                      <a:pt x="2" y="5"/>
                      <a:pt x="2" y="9"/>
                    </a:cubicBezTo>
                    <a:cubicBezTo>
                      <a:pt x="2" y="10"/>
                      <a:pt x="0" y="13"/>
                      <a:pt x="2" y="1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6" name="Google Shape;936;p247"/>
              <p:cNvSpPr/>
              <p:nvPr/>
            </p:nvSpPr>
            <p:spPr>
              <a:xfrm>
                <a:off x="6727825" y="1320800"/>
                <a:ext cx="53975" cy="22225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0" y="13"/>
                    </a:moveTo>
                    <a:cubicBezTo>
                      <a:pt x="5" y="6"/>
                      <a:pt x="11" y="0"/>
                      <a:pt x="21" y="0"/>
                    </a:cubicBezTo>
                    <a:cubicBezTo>
                      <a:pt x="32" y="0"/>
                      <a:pt x="41" y="7"/>
                      <a:pt x="41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13"/>
                      <a:pt x="10" y="14"/>
                      <a:pt x="2" y="11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7" name="Google Shape;937;p247"/>
              <p:cNvSpPr/>
              <p:nvPr/>
            </p:nvSpPr>
            <p:spPr>
              <a:xfrm>
                <a:off x="6832600" y="1266825"/>
                <a:ext cx="74613" cy="269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20" extrusionOk="0">
                    <a:moveTo>
                      <a:pt x="0" y="0"/>
                    </a:moveTo>
                    <a:cubicBezTo>
                      <a:pt x="4" y="3"/>
                      <a:pt x="50" y="9"/>
                      <a:pt x="52" y="9"/>
                    </a:cubicBezTo>
                    <a:cubicBezTo>
                      <a:pt x="55" y="9"/>
                      <a:pt x="56" y="11"/>
                      <a:pt x="56" y="13"/>
                    </a:cubicBezTo>
                    <a:cubicBezTo>
                      <a:pt x="56" y="18"/>
                      <a:pt x="44" y="20"/>
                      <a:pt x="37" y="20"/>
                    </a:cubicBezTo>
                    <a:cubicBezTo>
                      <a:pt x="25" y="20"/>
                      <a:pt x="4" y="14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38" name="Google Shape;938;p247"/>
              <p:cNvSpPr/>
              <p:nvPr/>
            </p:nvSpPr>
            <p:spPr>
              <a:xfrm>
                <a:off x="6726238" y="1303338"/>
                <a:ext cx="15875" cy="1746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12" y="7"/>
                    </a:moveTo>
                    <a:cubicBezTo>
                      <a:pt x="12" y="11"/>
                      <a:pt x="8" y="13"/>
                      <a:pt x="5" y="13"/>
                    </a:cubicBezTo>
                    <a:cubicBezTo>
                      <a:pt x="0" y="13"/>
                      <a:pt x="0" y="11"/>
                      <a:pt x="0" y="7"/>
                    </a:cubicBezTo>
                    <a:cubicBezTo>
                      <a:pt x="0" y="0"/>
                      <a:pt x="12" y="1"/>
                      <a:pt x="12" y="7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939" name="Google Shape;939;p247"/>
            <p:cNvGrpSpPr/>
            <p:nvPr/>
          </p:nvGrpSpPr>
          <p:grpSpPr>
            <a:xfrm>
              <a:off x="1907860" y="2938794"/>
              <a:ext cx="1697534" cy="1987932"/>
              <a:chOff x="1926699" y="2862576"/>
              <a:chExt cx="1697534" cy="1987932"/>
            </a:xfrm>
          </p:grpSpPr>
          <p:grpSp>
            <p:nvGrpSpPr>
              <p:cNvPr id="940" name="Google Shape;940;p247"/>
              <p:cNvGrpSpPr/>
              <p:nvPr/>
            </p:nvGrpSpPr>
            <p:grpSpPr>
              <a:xfrm>
                <a:off x="2667282" y="3304994"/>
                <a:ext cx="956951" cy="1545514"/>
                <a:chOff x="3030538" y="2674938"/>
                <a:chExt cx="779463" cy="1258888"/>
              </a:xfrm>
            </p:grpSpPr>
            <p:sp>
              <p:nvSpPr>
                <p:cNvPr id="941" name="Google Shape;941;p247"/>
                <p:cNvSpPr/>
                <p:nvPr/>
              </p:nvSpPr>
              <p:spPr>
                <a:xfrm>
                  <a:off x="3541713" y="2881313"/>
                  <a:ext cx="39688" cy="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" h="23" extrusionOk="0">
                      <a:moveTo>
                        <a:pt x="10" y="0"/>
                      </a:moveTo>
                      <a:cubicBezTo>
                        <a:pt x="13" y="1"/>
                        <a:pt x="16" y="4"/>
                        <a:pt x="20" y="4"/>
                      </a:cubicBezTo>
                      <a:cubicBezTo>
                        <a:pt x="21" y="9"/>
                        <a:pt x="25" y="5"/>
                        <a:pt x="27" y="5"/>
                      </a:cubicBezTo>
                      <a:cubicBezTo>
                        <a:pt x="29" y="5"/>
                        <a:pt x="30" y="8"/>
                        <a:pt x="30" y="9"/>
                      </a:cubicBezTo>
                      <a:cubicBezTo>
                        <a:pt x="30" y="12"/>
                        <a:pt x="23" y="23"/>
                        <a:pt x="18" y="23"/>
                      </a:cubicBezTo>
                      <a:cubicBezTo>
                        <a:pt x="11" y="23"/>
                        <a:pt x="0" y="15"/>
                        <a:pt x="0" y="11"/>
                      </a:cubicBezTo>
                      <a:cubicBezTo>
                        <a:pt x="0" y="4"/>
                        <a:pt x="3" y="0"/>
                        <a:pt x="9" y="0"/>
                      </a:cubicBezTo>
                      <a:cubicBezTo>
                        <a:pt x="9" y="0"/>
                        <a:pt x="10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942" name="Google Shape;942;p247"/>
                <p:cNvSpPr/>
                <p:nvPr/>
              </p:nvSpPr>
              <p:spPr>
                <a:xfrm>
                  <a:off x="3030538" y="2674938"/>
                  <a:ext cx="779463" cy="125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945" extrusionOk="0">
                      <a:moveTo>
                        <a:pt x="49" y="103"/>
                      </a:moveTo>
                      <a:cubicBezTo>
                        <a:pt x="49" y="102"/>
                        <a:pt x="49" y="101"/>
                        <a:pt x="49" y="100"/>
                      </a:cubicBezTo>
                      <a:cubicBezTo>
                        <a:pt x="49" y="97"/>
                        <a:pt x="46" y="94"/>
                        <a:pt x="46" y="91"/>
                      </a:cubicBezTo>
                      <a:cubicBezTo>
                        <a:pt x="46" y="85"/>
                        <a:pt x="48" y="84"/>
                        <a:pt x="48" y="79"/>
                      </a:cubicBezTo>
                      <a:cubicBezTo>
                        <a:pt x="48" y="70"/>
                        <a:pt x="40" y="71"/>
                        <a:pt x="40" y="63"/>
                      </a:cubicBezTo>
                      <a:cubicBezTo>
                        <a:pt x="40" y="57"/>
                        <a:pt x="49" y="55"/>
                        <a:pt x="51" y="51"/>
                      </a:cubicBezTo>
                      <a:cubicBezTo>
                        <a:pt x="55" y="52"/>
                        <a:pt x="53" y="52"/>
                        <a:pt x="57" y="51"/>
                      </a:cubicBezTo>
                      <a:cubicBezTo>
                        <a:pt x="57" y="50"/>
                        <a:pt x="57" y="49"/>
                        <a:pt x="57" y="48"/>
                      </a:cubicBezTo>
                      <a:cubicBezTo>
                        <a:pt x="57" y="48"/>
                        <a:pt x="58" y="46"/>
                        <a:pt x="59" y="46"/>
                      </a:cubicBezTo>
                      <a:cubicBezTo>
                        <a:pt x="59" y="42"/>
                        <a:pt x="64" y="40"/>
                        <a:pt x="66" y="39"/>
                      </a:cubicBezTo>
                      <a:cubicBezTo>
                        <a:pt x="69" y="37"/>
                        <a:pt x="69" y="31"/>
                        <a:pt x="70" y="28"/>
                      </a:cubicBezTo>
                      <a:cubicBezTo>
                        <a:pt x="72" y="21"/>
                        <a:pt x="76" y="19"/>
                        <a:pt x="82" y="18"/>
                      </a:cubicBezTo>
                      <a:cubicBezTo>
                        <a:pt x="93" y="14"/>
                        <a:pt x="100" y="12"/>
                        <a:pt x="111" y="9"/>
                      </a:cubicBezTo>
                      <a:cubicBezTo>
                        <a:pt x="117" y="7"/>
                        <a:pt x="118" y="0"/>
                        <a:pt x="124" y="0"/>
                      </a:cubicBezTo>
                      <a:cubicBezTo>
                        <a:pt x="126" y="0"/>
                        <a:pt x="128" y="5"/>
                        <a:pt x="128" y="6"/>
                      </a:cubicBezTo>
                      <a:cubicBezTo>
                        <a:pt x="128" y="9"/>
                        <a:pt x="125" y="11"/>
                        <a:pt x="123" y="11"/>
                      </a:cubicBezTo>
                      <a:cubicBezTo>
                        <a:pt x="122" y="18"/>
                        <a:pt x="119" y="25"/>
                        <a:pt x="119" y="29"/>
                      </a:cubicBezTo>
                      <a:cubicBezTo>
                        <a:pt x="119" y="34"/>
                        <a:pt x="122" y="42"/>
                        <a:pt x="126" y="42"/>
                      </a:cubicBezTo>
                      <a:cubicBezTo>
                        <a:pt x="128" y="42"/>
                        <a:pt x="131" y="37"/>
                        <a:pt x="131" y="35"/>
                      </a:cubicBezTo>
                      <a:cubicBezTo>
                        <a:pt x="131" y="30"/>
                        <a:pt x="125" y="27"/>
                        <a:pt x="125" y="21"/>
                      </a:cubicBezTo>
                      <a:cubicBezTo>
                        <a:pt x="125" y="15"/>
                        <a:pt x="132" y="16"/>
                        <a:pt x="136" y="13"/>
                      </a:cubicBezTo>
                      <a:cubicBezTo>
                        <a:pt x="147" y="13"/>
                        <a:pt x="147" y="13"/>
                        <a:pt x="147" y="13"/>
                      </a:cubicBezTo>
                      <a:cubicBezTo>
                        <a:pt x="145" y="8"/>
                        <a:pt x="139" y="10"/>
                        <a:pt x="139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8" y="12"/>
                        <a:pt x="158" y="14"/>
                        <a:pt x="165" y="16"/>
                      </a:cubicBezTo>
                      <a:cubicBezTo>
                        <a:pt x="165" y="20"/>
                        <a:pt x="167" y="23"/>
                        <a:pt x="170" y="24"/>
                      </a:cubicBezTo>
                      <a:cubicBezTo>
                        <a:pt x="177" y="24"/>
                        <a:pt x="190" y="24"/>
                        <a:pt x="194" y="24"/>
                      </a:cubicBezTo>
                      <a:cubicBezTo>
                        <a:pt x="194" y="28"/>
                        <a:pt x="199" y="29"/>
                        <a:pt x="203" y="29"/>
                      </a:cubicBezTo>
                      <a:cubicBezTo>
                        <a:pt x="209" y="28"/>
                        <a:pt x="214" y="28"/>
                        <a:pt x="216" y="22"/>
                      </a:cubicBezTo>
                      <a:cubicBezTo>
                        <a:pt x="217" y="21"/>
                        <a:pt x="226" y="21"/>
                        <a:pt x="227" y="20"/>
                      </a:cubicBezTo>
                      <a:cubicBezTo>
                        <a:pt x="232" y="20"/>
                        <a:pt x="240" y="21"/>
                        <a:pt x="240" y="21"/>
                      </a:cubicBezTo>
                      <a:cubicBezTo>
                        <a:pt x="238" y="23"/>
                        <a:pt x="234" y="23"/>
                        <a:pt x="233" y="22"/>
                      </a:cubicBezTo>
                      <a:cubicBezTo>
                        <a:pt x="233" y="26"/>
                        <a:pt x="233" y="26"/>
                        <a:pt x="233" y="26"/>
                      </a:cubicBezTo>
                      <a:cubicBezTo>
                        <a:pt x="236" y="32"/>
                        <a:pt x="245" y="33"/>
                        <a:pt x="252" y="36"/>
                      </a:cubicBezTo>
                      <a:cubicBezTo>
                        <a:pt x="258" y="37"/>
                        <a:pt x="256" y="44"/>
                        <a:pt x="258" y="50"/>
                      </a:cubicBezTo>
                      <a:cubicBezTo>
                        <a:pt x="270" y="50"/>
                        <a:pt x="270" y="50"/>
                        <a:pt x="270" y="50"/>
                      </a:cubicBezTo>
                      <a:cubicBezTo>
                        <a:pt x="279" y="58"/>
                        <a:pt x="283" y="57"/>
                        <a:pt x="288" y="68"/>
                      </a:cubicBezTo>
                      <a:cubicBezTo>
                        <a:pt x="289" y="70"/>
                        <a:pt x="293" y="70"/>
                        <a:pt x="295" y="70"/>
                      </a:cubicBezTo>
                      <a:cubicBezTo>
                        <a:pt x="298" y="83"/>
                        <a:pt x="316" y="81"/>
                        <a:pt x="328" y="84"/>
                      </a:cubicBezTo>
                      <a:cubicBezTo>
                        <a:pt x="340" y="84"/>
                        <a:pt x="340" y="84"/>
                        <a:pt x="340" y="84"/>
                      </a:cubicBezTo>
                      <a:cubicBezTo>
                        <a:pt x="343" y="85"/>
                        <a:pt x="350" y="89"/>
                        <a:pt x="354" y="89"/>
                      </a:cubicBezTo>
                      <a:cubicBezTo>
                        <a:pt x="354" y="89"/>
                        <a:pt x="354" y="89"/>
                        <a:pt x="354" y="89"/>
                      </a:cubicBezTo>
                      <a:cubicBezTo>
                        <a:pt x="355" y="89"/>
                        <a:pt x="356" y="89"/>
                        <a:pt x="357" y="89"/>
                      </a:cubicBezTo>
                      <a:cubicBezTo>
                        <a:pt x="364" y="89"/>
                        <a:pt x="373" y="104"/>
                        <a:pt x="381" y="106"/>
                      </a:cubicBezTo>
                      <a:cubicBezTo>
                        <a:pt x="381" y="111"/>
                        <a:pt x="386" y="125"/>
                        <a:pt x="389" y="130"/>
                      </a:cubicBezTo>
                      <a:cubicBezTo>
                        <a:pt x="391" y="134"/>
                        <a:pt x="397" y="134"/>
                        <a:pt x="397" y="139"/>
                      </a:cubicBezTo>
                      <a:cubicBezTo>
                        <a:pt x="390" y="148"/>
                        <a:pt x="377" y="152"/>
                        <a:pt x="377" y="165"/>
                      </a:cubicBezTo>
                      <a:cubicBezTo>
                        <a:pt x="377" y="170"/>
                        <a:pt x="381" y="169"/>
                        <a:pt x="383" y="170"/>
                      </a:cubicBezTo>
                      <a:cubicBezTo>
                        <a:pt x="387" y="172"/>
                        <a:pt x="390" y="176"/>
                        <a:pt x="390" y="180"/>
                      </a:cubicBezTo>
                      <a:cubicBezTo>
                        <a:pt x="401" y="180"/>
                        <a:pt x="401" y="180"/>
                        <a:pt x="401" y="180"/>
                      </a:cubicBezTo>
                      <a:cubicBezTo>
                        <a:pt x="401" y="182"/>
                        <a:pt x="402" y="185"/>
                        <a:pt x="403" y="185"/>
                      </a:cubicBezTo>
                      <a:cubicBezTo>
                        <a:pt x="405" y="185"/>
                        <a:pt x="407" y="182"/>
                        <a:pt x="408" y="180"/>
                      </a:cubicBezTo>
                      <a:cubicBezTo>
                        <a:pt x="413" y="173"/>
                        <a:pt x="418" y="164"/>
                        <a:pt x="425" y="164"/>
                      </a:cubicBezTo>
                      <a:cubicBezTo>
                        <a:pt x="433" y="164"/>
                        <a:pt x="449" y="172"/>
                        <a:pt x="454" y="175"/>
                      </a:cubicBezTo>
                      <a:cubicBezTo>
                        <a:pt x="458" y="178"/>
                        <a:pt x="462" y="177"/>
                        <a:pt x="463" y="180"/>
                      </a:cubicBezTo>
                      <a:cubicBezTo>
                        <a:pt x="464" y="184"/>
                        <a:pt x="464" y="187"/>
                        <a:pt x="464" y="191"/>
                      </a:cubicBezTo>
                      <a:cubicBezTo>
                        <a:pt x="467" y="191"/>
                        <a:pt x="467" y="191"/>
                        <a:pt x="467" y="191"/>
                      </a:cubicBezTo>
                      <a:cubicBezTo>
                        <a:pt x="471" y="190"/>
                        <a:pt x="472" y="186"/>
                        <a:pt x="476" y="186"/>
                      </a:cubicBezTo>
                      <a:cubicBezTo>
                        <a:pt x="486" y="186"/>
                        <a:pt x="487" y="194"/>
                        <a:pt x="496" y="194"/>
                      </a:cubicBezTo>
                      <a:cubicBezTo>
                        <a:pt x="513" y="191"/>
                        <a:pt x="513" y="191"/>
                        <a:pt x="513" y="191"/>
                      </a:cubicBezTo>
                      <a:cubicBezTo>
                        <a:pt x="521" y="193"/>
                        <a:pt x="529" y="196"/>
                        <a:pt x="534" y="198"/>
                      </a:cubicBezTo>
                      <a:cubicBezTo>
                        <a:pt x="538" y="205"/>
                        <a:pt x="551" y="217"/>
                        <a:pt x="558" y="220"/>
                      </a:cubicBezTo>
                      <a:cubicBezTo>
                        <a:pt x="565" y="221"/>
                        <a:pt x="569" y="219"/>
                        <a:pt x="575" y="220"/>
                      </a:cubicBezTo>
                      <a:cubicBezTo>
                        <a:pt x="584" y="223"/>
                        <a:pt x="586" y="232"/>
                        <a:pt x="586" y="242"/>
                      </a:cubicBezTo>
                      <a:cubicBezTo>
                        <a:pt x="586" y="274"/>
                        <a:pt x="568" y="283"/>
                        <a:pt x="556" y="301"/>
                      </a:cubicBezTo>
                      <a:cubicBezTo>
                        <a:pt x="553" y="305"/>
                        <a:pt x="551" y="306"/>
                        <a:pt x="549" y="310"/>
                      </a:cubicBezTo>
                      <a:cubicBezTo>
                        <a:pt x="544" y="317"/>
                        <a:pt x="540" y="317"/>
                        <a:pt x="535" y="322"/>
                      </a:cubicBezTo>
                      <a:cubicBezTo>
                        <a:pt x="529" y="328"/>
                        <a:pt x="535" y="343"/>
                        <a:pt x="535" y="353"/>
                      </a:cubicBezTo>
                      <a:cubicBezTo>
                        <a:pt x="535" y="361"/>
                        <a:pt x="532" y="369"/>
                        <a:pt x="532" y="374"/>
                      </a:cubicBezTo>
                      <a:cubicBezTo>
                        <a:pt x="532" y="377"/>
                        <a:pt x="530" y="378"/>
                        <a:pt x="530" y="380"/>
                      </a:cubicBezTo>
                      <a:cubicBezTo>
                        <a:pt x="528" y="382"/>
                        <a:pt x="524" y="386"/>
                        <a:pt x="524" y="390"/>
                      </a:cubicBezTo>
                      <a:cubicBezTo>
                        <a:pt x="524" y="394"/>
                        <a:pt x="523" y="403"/>
                        <a:pt x="522" y="405"/>
                      </a:cubicBezTo>
                      <a:cubicBezTo>
                        <a:pt x="515" y="415"/>
                        <a:pt x="513" y="419"/>
                        <a:pt x="506" y="428"/>
                      </a:cubicBezTo>
                      <a:cubicBezTo>
                        <a:pt x="505" y="431"/>
                        <a:pt x="505" y="436"/>
                        <a:pt x="504" y="438"/>
                      </a:cubicBezTo>
                      <a:cubicBezTo>
                        <a:pt x="502" y="443"/>
                        <a:pt x="492" y="449"/>
                        <a:pt x="485" y="449"/>
                      </a:cubicBezTo>
                      <a:cubicBezTo>
                        <a:pt x="476" y="449"/>
                        <a:pt x="470" y="449"/>
                        <a:pt x="463" y="452"/>
                      </a:cubicBezTo>
                      <a:cubicBezTo>
                        <a:pt x="461" y="453"/>
                        <a:pt x="460" y="455"/>
                        <a:pt x="459" y="457"/>
                      </a:cubicBezTo>
                      <a:cubicBezTo>
                        <a:pt x="448" y="467"/>
                        <a:pt x="437" y="461"/>
                        <a:pt x="429" y="474"/>
                      </a:cubicBezTo>
                      <a:cubicBezTo>
                        <a:pt x="426" y="479"/>
                        <a:pt x="420" y="479"/>
                        <a:pt x="416" y="483"/>
                      </a:cubicBezTo>
                      <a:cubicBezTo>
                        <a:pt x="411" y="489"/>
                        <a:pt x="412" y="495"/>
                        <a:pt x="412" y="503"/>
                      </a:cubicBezTo>
                      <a:cubicBezTo>
                        <a:pt x="412" y="524"/>
                        <a:pt x="412" y="524"/>
                        <a:pt x="412" y="524"/>
                      </a:cubicBezTo>
                      <a:cubicBezTo>
                        <a:pt x="403" y="528"/>
                        <a:pt x="398" y="536"/>
                        <a:pt x="394" y="545"/>
                      </a:cubicBezTo>
                      <a:cubicBezTo>
                        <a:pt x="394" y="545"/>
                        <a:pt x="394" y="545"/>
                        <a:pt x="394" y="545"/>
                      </a:cubicBezTo>
                      <a:cubicBezTo>
                        <a:pt x="391" y="550"/>
                        <a:pt x="391" y="553"/>
                        <a:pt x="388" y="559"/>
                      </a:cubicBezTo>
                      <a:cubicBezTo>
                        <a:pt x="380" y="571"/>
                        <a:pt x="371" y="572"/>
                        <a:pt x="364" y="584"/>
                      </a:cubicBezTo>
                      <a:cubicBezTo>
                        <a:pt x="355" y="597"/>
                        <a:pt x="351" y="619"/>
                        <a:pt x="331" y="619"/>
                      </a:cubicBezTo>
                      <a:cubicBezTo>
                        <a:pt x="324" y="619"/>
                        <a:pt x="314" y="614"/>
                        <a:pt x="311" y="614"/>
                      </a:cubicBezTo>
                      <a:cubicBezTo>
                        <a:pt x="305" y="614"/>
                        <a:pt x="299" y="609"/>
                        <a:pt x="293" y="609"/>
                      </a:cubicBezTo>
                      <a:cubicBezTo>
                        <a:pt x="291" y="609"/>
                        <a:pt x="289" y="610"/>
                        <a:pt x="289" y="611"/>
                      </a:cubicBezTo>
                      <a:cubicBezTo>
                        <a:pt x="289" y="615"/>
                        <a:pt x="296" y="617"/>
                        <a:pt x="297" y="619"/>
                      </a:cubicBezTo>
                      <a:cubicBezTo>
                        <a:pt x="300" y="622"/>
                        <a:pt x="300" y="627"/>
                        <a:pt x="302" y="632"/>
                      </a:cubicBezTo>
                      <a:cubicBezTo>
                        <a:pt x="304" y="637"/>
                        <a:pt x="311" y="637"/>
                        <a:pt x="311" y="642"/>
                      </a:cubicBezTo>
                      <a:cubicBezTo>
                        <a:pt x="311" y="647"/>
                        <a:pt x="311" y="650"/>
                        <a:pt x="308" y="654"/>
                      </a:cubicBezTo>
                      <a:cubicBezTo>
                        <a:pt x="304" y="660"/>
                        <a:pt x="301" y="663"/>
                        <a:pt x="297" y="667"/>
                      </a:cubicBezTo>
                      <a:cubicBezTo>
                        <a:pt x="289" y="675"/>
                        <a:pt x="280" y="673"/>
                        <a:pt x="270" y="676"/>
                      </a:cubicBezTo>
                      <a:cubicBezTo>
                        <a:pt x="263" y="678"/>
                        <a:pt x="248" y="673"/>
                        <a:pt x="244" y="677"/>
                      </a:cubicBezTo>
                      <a:cubicBezTo>
                        <a:pt x="238" y="683"/>
                        <a:pt x="243" y="696"/>
                        <a:pt x="240" y="703"/>
                      </a:cubicBezTo>
                      <a:cubicBezTo>
                        <a:pt x="240" y="702"/>
                        <a:pt x="240" y="702"/>
                        <a:pt x="240" y="702"/>
                      </a:cubicBezTo>
                      <a:cubicBezTo>
                        <a:pt x="240" y="703"/>
                        <a:pt x="240" y="706"/>
                        <a:pt x="240" y="707"/>
                      </a:cubicBezTo>
                      <a:cubicBezTo>
                        <a:pt x="240" y="709"/>
                        <a:pt x="233" y="712"/>
                        <a:pt x="229" y="712"/>
                      </a:cubicBezTo>
                      <a:cubicBezTo>
                        <a:pt x="220" y="712"/>
                        <a:pt x="218" y="706"/>
                        <a:pt x="210" y="706"/>
                      </a:cubicBezTo>
                      <a:cubicBezTo>
                        <a:pt x="207" y="706"/>
                        <a:pt x="205" y="709"/>
                        <a:pt x="205" y="711"/>
                      </a:cubicBezTo>
                      <a:cubicBezTo>
                        <a:pt x="205" y="717"/>
                        <a:pt x="211" y="729"/>
                        <a:pt x="214" y="729"/>
                      </a:cubicBezTo>
                      <a:cubicBezTo>
                        <a:pt x="217" y="729"/>
                        <a:pt x="219" y="726"/>
                        <a:pt x="221" y="726"/>
                      </a:cubicBezTo>
                      <a:cubicBezTo>
                        <a:pt x="222" y="728"/>
                        <a:pt x="225" y="728"/>
                        <a:pt x="225" y="730"/>
                      </a:cubicBezTo>
                      <a:cubicBezTo>
                        <a:pt x="225" y="733"/>
                        <a:pt x="221" y="736"/>
                        <a:pt x="220" y="736"/>
                      </a:cubicBezTo>
                      <a:cubicBezTo>
                        <a:pt x="215" y="736"/>
                        <a:pt x="213" y="732"/>
                        <a:pt x="209" y="732"/>
                      </a:cubicBezTo>
                      <a:cubicBezTo>
                        <a:pt x="209" y="737"/>
                        <a:pt x="211" y="738"/>
                        <a:pt x="214" y="739"/>
                      </a:cubicBezTo>
                      <a:cubicBezTo>
                        <a:pt x="206" y="747"/>
                        <a:pt x="206" y="755"/>
                        <a:pt x="203" y="766"/>
                      </a:cubicBezTo>
                      <a:cubicBezTo>
                        <a:pt x="202" y="770"/>
                        <a:pt x="194" y="771"/>
                        <a:pt x="191" y="771"/>
                      </a:cubicBezTo>
                      <a:cubicBezTo>
                        <a:pt x="184" y="773"/>
                        <a:pt x="178" y="779"/>
                        <a:pt x="178" y="787"/>
                      </a:cubicBezTo>
                      <a:cubicBezTo>
                        <a:pt x="178" y="804"/>
                        <a:pt x="198" y="798"/>
                        <a:pt x="198" y="811"/>
                      </a:cubicBezTo>
                      <a:cubicBezTo>
                        <a:pt x="198" y="824"/>
                        <a:pt x="187" y="825"/>
                        <a:pt x="181" y="831"/>
                      </a:cubicBezTo>
                      <a:cubicBezTo>
                        <a:pt x="177" y="835"/>
                        <a:pt x="178" y="841"/>
                        <a:pt x="176" y="846"/>
                      </a:cubicBezTo>
                      <a:cubicBezTo>
                        <a:pt x="173" y="852"/>
                        <a:pt x="166" y="850"/>
                        <a:pt x="162" y="854"/>
                      </a:cubicBezTo>
                      <a:cubicBezTo>
                        <a:pt x="156" y="859"/>
                        <a:pt x="154" y="865"/>
                        <a:pt x="154" y="874"/>
                      </a:cubicBezTo>
                      <a:cubicBezTo>
                        <a:pt x="154" y="878"/>
                        <a:pt x="158" y="883"/>
                        <a:pt x="161" y="884"/>
                      </a:cubicBezTo>
                      <a:cubicBezTo>
                        <a:pt x="169" y="888"/>
                        <a:pt x="168" y="908"/>
                        <a:pt x="174" y="914"/>
                      </a:cubicBezTo>
                      <a:cubicBezTo>
                        <a:pt x="184" y="924"/>
                        <a:pt x="196" y="928"/>
                        <a:pt x="207" y="934"/>
                      </a:cubicBezTo>
                      <a:cubicBezTo>
                        <a:pt x="206" y="936"/>
                        <a:pt x="203" y="935"/>
                        <a:pt x="200" y="935"/>
                      </a:cubicBezTo>
                      <a:cubicBezTo>
                        <a:pt x="194" y="935"/>
                        <a:pt x="183" y="943"/>
                        <a:pt x="179" y="943"/>
                      </a:cubicBezTo>
                      <a:cubicBezTo>
                        <a:pt x="176" y="943"/>
                        <a:pt x="176" y="943"/>
                        <a:pt x="174" y="943"/>
                      </a:cubicBezTo>
                      <a:cubicBezTo>
                        <a:pt x="173" y="943"/>
                        <a:pt x="171" y="945"/>
                        <a:pt x="169" y="945"/>
                      </a:cubicBezTo>
                      <a:cubicBezTo>
                        <a:pt x="165" y="945"/>
                        <a:pt x="162" y="945"/>
                        <a:pt x="157" y="945"/>
                      </a:cubicBezTo>
                      <a:cubicBezTo>
                        <a:pt x="147" y="945"/>
                        <a:pt x="151" y="933"/>
                        <a:pt x="143" y="931"/>
                      </a:cubicBezTo>
                      <a:cubicBezTo>
                        <a:pt x="137" y="929"/>
                        <a:pt x="127" y="929"/>
                        <a:pt x="127" y="921"/>
                      </a:cubicBezTo>
                      <a:cubicBezTo>
                        <a:pt x="124" y="921"/>
                        <a:pt x="122" y="921"/>
                        <a:pt x="119" y="921"/>
                      </a:cubicBezTo>
                      <a:cubicBezTo>
                        <a:pt x="115" y="921"/>
                        <a:pt x="114" y="917"/>
                        <a:pt x="114" y="915"/>
                      </a:cubicBezTo>
                      <a:cubicBezTo>
                        <a:pt x="102" y="915"/>
                        <a:pt x="98" y="909"/>
                        <a:pt x="92" y="903"/>
                      </a:cubicBezTo>
                      <a:cubicBezTo>
                        <a:pt x="91" y="902"/>
                        <a:pt x="88" y="900"/>
                        <a:pt x="88" y="899"/>
                      </a:cubicBezTo>
                      <a:cubicBezTo>
                        <a:pt x="88" y="895"/>
                        <a:pt x="96" y="895"/>
                        <a:pt x="97" y="891"/>
                      </a:cubicBezTo>
                      <a:cubicBezTo>
                        <a:pt x="95" y="891"/>
                        <a:pt x="94" y="890"/>
                        <a:pt x="93" y="889"/>
                      </a:cubicBezTo>
                      <a:cubicBezTo>
                        <a:pt x="94" y="887"/>
                        <a:pt x="96" y="884"/>
                        <a:pt x="96" y="882"/>
                      </a:cubicBezTo>
                      <a:cubicBezTo>
                        <a:pt x="96" y="871"/>
                        <a:pt x="84" y="873"/>
                        <a:pt x="84" y="863"/>
                      </a:cubicBezTo>
                      <a:cubicBezTo>
                        <a:pt x="84" y="860"/>
                        <a:pt x="84" y="859"/>
                        <a:pt x="84" y="857"/>
                      </a:cubicBezTo>
                      <a:cubicBezTo>
                        <a:pt x="84" y="848"/>
                        <a:pt x="78" y="832"/>
                        <a:pt x="78" y="825"/>
                      </a:cubicBezTo>
                      <a:cubicBezTo>
                        <a:pt x="78" y="817"/>
                        <a:pt x="88" y="814"/>
                        <a:pt x="88" y="807"/>
                      </a:cubicBezTo>
                      <a:cubicBezTo>
                        <a:pt x="88" y="803"/>
                        <a:pt x="83" y="796"/>
                        <a:pt x="82" y="791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7"/>
                        <a:pt x="82" y="787"/>
                        <a:pt x="82" y="787"/>
                      </a:cubicBezTo>
                      <a:cubicBezTo>
                        <a:pt x="82" y="784"/>
                        <a:pt x="84" y="782"/>
                        <a:pt x="86" y="782"/>
                      </a:cubicBezTo>
                      <a:cubicBezTo>
                        <a:pt x="94" y="782"/>
                        <a:pt x="91" y="790"/>
                        <a:pt x="98" y="790"/>
                      </a:cubicBezTo>
                      <a:cubicBezTo>
                        <a:pt x="112" y="725"/>
                        <a:pt x="112" y="725"/>
                        <a:pt x="112" y="725"/>
                      </a:cubicBezTo>
                      <a:cubicBezTo>
                        <a:pt x="112" y="718"/>
                        <a:pt x="112" y="718"/>
                        <a:pt x="112" y="718"/>
                      </a:cubicBezTo>
                      <a:cubicBezTo>
                        <a:pt x="111" y="718"/>
                        <a:pt x="109" y="717"/>
                        <a:pt x="108" y="718"/>
                      </a:cubicBezTo>
                      <a:cubicBezTo>
                        <a:pt x="105" y="719"/>
                        <a:pt x="105" y="723"/>
                        <a:pt x="102" y="723"/>
                      </a:cubicBezTo>
                      <a:cubicBezTo>
                        <a:pt x="98" y="723"/>
                        <a:pt x="95" y="713"/>
                        <a:pt x="95" y="708"/>
                      </a:cubicBezTo>
                      <a:cubicBezTo>
                        <a:pt x="95" y="699"/>
                        <a:pt x="98" y="696"/>
                        <a:pt x="100" y="688"/>
                      </a:cubicBezTo>
                      <a:cubicBezTo>
                        <a:pt x="103" y="688"/>
                        <a:pt x="104" y="687"/>
                        <a:pt x="104" y="685"/>
                      </a:cubicBezTo>
                      <a:cubicBezTo>
                        <a:pt x="104" y="683"/>
                        <a:pt x="102" y="680"/>
                        <a:pt x="102" y="680"/>
                      </a:cubicBezTo>
                      <a:cubicBezTo>
                        <a:pt x="100" y="680"/>
                        <a:pt x="99" y="668"/>
                        <a:pt x="99" y="665"/>
                      </a:cubicBezTo>
                      <a:cubicBezTo>
                        <a:pt x="99" y="655"/>
                        <a:pt x="106" y="645"/>
                        <a:pt x="109" y="639"/>
                      </a:cubicBezTo>
                      <a:cubicBezTo>
                        <a:pt x="111" y="635"/>
                        <a:pt x="112" y="629"/>
                        <a:pt x="114" y="626"/>
                      </a:cubicBezTo>
                      <a:cubicBezTo>
                        <a:pt x="116" y="624"/>
                        <a:pt x="118" y="625"/>
                        <a:pt x="118" y="623"/>
                      </a:cubicBezTo>
                      <a:cubicBezTo>
                        <a:pt x="121" y="613"/>
                        <a:pt x="121" y="605"/>
                        <a:pt x="124" y="595"/>
                      </a:cubicBezTo>
                      <a:cubicBezTo>
                        <a:pt x="124" y="562"/>
                        <a:pt x="124" y="562"/>
                        <a:pt x="124" y="562"/>
                      </a:cubicBezTo>
                      <a:cubicBezTo>
                        <a:pt x="121" y="554"/>
                        <a:pt x="126" y="548"/>
                        <a:pt x="126" y="541"/>
                      </a:cubicBezTo>
                      <a:cubicBezTo>
                        <a:pt x="126" y="524"/>
                        <a:pt x="136" y="513"/>
                        <a:pt x="136" y="498"/>
                      </a:cubicBezTo>
                      <a:cubicBezTo>
                        <a:pt x="136" y="497"/>
                        <a:pt x="136" y="495"/>
                        <a:pt x="136" y="494"/>
                      </a:cubicBezTo>
                      <a:cubicBezTo>
                        <a:pt x="136" y="491"/>
                        <a:pt x="138" y="483"/>
                        <a:pt x="139" y="478"/>
                      </a:cubicBezTo>
                      <a:cubicBezTo>
                        <a:pt x="139" y="465"/>
                        <a:pt x="139" y="465"/>
                        <a:pt x="139" y="459"/>
                      </a:cubicBezTo>
                      <a:cubicBezTo>
                        <a:pt x="139" y="453"/>
                        <a:pt x="143" y="441"/>
                        <a:pt x="143" y="434"/>
                      </a:cubicBezTo>
                      <a:cubicBezTo>
                        <a:pt x="143" y="429"/>
                        <a:pt x="141" y="403"/>
                        <a:pt x="140" y="399"/>
                      </a:cubicBezTo>
                      <a:cubicBezTo>
                        <a:pt x="136" y="388"/>
                        <a:pt x="128" y="381"/>
                        <a:pt x="121" y="377"/>
                      </a:cubicBezTo>
                      <a:cubicBezTo>
                        <a:pt x="114" y="374"/>
                        <a:pt x="109" y="375"/>
                        <a:pt x="104" y="370"/>
                      </a:cubicBezTo>
                      <a:cubicBezTo>
                        <a:pt x="99" y="365"/>
                        <a:pt x="96" y="363"/>
                        <a:pt x="90" y="362"/>
                      </a:cubicBezTo>
                      <a:cubicBezTo>
                        <a:pt x="78" y="358"/>
                        <a:pt x="72" y="351"/>
                        <a:pt x="64" y="343"/>
                      </a:cubicBezTo>
                      <a:cubicBezTo>
                        <a:pt x="60" y="340"/>
                        <a:pt x="62" y="335"/>
                        <a:pt x="62" y="330"/>
                      </a:cubicBezTo>
                      <a:cubicBezTo>
                        <a:pt x="62" y="323"/>
                        <a:pt x="55" y="319"/>
                        <a:pt x="53" y="313"/>
                      </a:cubicBezTo>
                      <a:cubicBezTo>
                        <a:pt x="50" y="302"/>
                        <a:pt x="41" y="294"/>
                        <a:pt x="38" y="285"/>
                      </a:cubicBezTo>
                      <a:cubicBezTo>
                        <a:pt x="35" y="275"/>
                        <a:pt x="32" y="269"/>
                        <a:pt x="28" y="261"/>
                      </a:cubicBezTo>
                      <a:cubicBezTo>
                        <a:pt x="27" y="258"/>
                        <a:pt x="24" y="259"/>
                        <a:pt x="23" y="257"/>
                      </a:cubicBezTo>
                      <a:cubicBezTo>
                        <a:pt x="20" y="254"/>
                        <a:pt x="19" y="248"/>
                        <a:pt x="17" y="245"/>
                      </a:cubicBezTo>
                      <a:cubicBezTo>
                        <a:pt x="16" y="242"/>
                        <a:pt x="12" y="243"/>
                        <a:pt x="11" y="242"/>
                      </a:cubicBezTo>
                      <a:cubicBezTo>
                        <a:pt x="6" y="237"/>
                        <a:pt x="0" y="228"/>
                        <a:pt x="0" y="220"/>
                      </a:cubicBezTo>
                      <a:cubicBezTo>
                        <a:pt x="0" y="215"/>
                        <a:pt x="3" y="209"/>
                        <a:pt x="5" y="207"/>
                      </a:cubicBezTo>
                      <a:cubicBezTo>
                        <a:pt x="8" y="200"/>
                        <a:pt x="16" y="198"/>
                        <a:pt x="18" y="191"/>
                      </a:cubicBezTo>
                      <a:cubicBezTo>
                        <a:pt x="14" y="189"/>
                        <a:pt x="15" y="191"/>
                        <a:pt x="12" y="191"/>
                      </a:cubicBezTo>
                      <a:cubicBezTo>
                        <a:pt x="5" y="191"/>
                        <a:pt x="5" y="182"/>
                        <a:pt x="5" y="176"/>
                      </a:cubicBezTo>
                      <a:cubicBezTo>
                        <a:pt x="5" y="166"/>
                        <a:pt x="16" y="168"/>
                        <a:pt x="14" y="148"/>
                      </a:cubicBezTo>
                      <a:cubicBezTo>
                        <a:pt x="26" y="148"/>
                        <a:pt x="29" y="136"/>
                        <a:pt x="32" y="129"/>
                      </a:cubicBezTo>
                      <a:cubicBezTo>
                        <a:pt x="37" y="119"/>
                        <a:pt x="49" y="123"/>
                        <a:pt x="51" y="111"/>
                      </a:cubicBezTo>
                      <a:cubicBezTo>
                        <a:pt x="49" y="110"/>
                        <a:pt x="47" y="107"/>
                        <a:pt x="47" y="106"/>
                      </a:cubicBezTo>
                      <a:cubicBezTo>
                        <a:pt x="49" y="103"/>
                        <a:pt x="49" y="103"/>
                        <a:pt x="49" y="103"/>
                      </a:cubicBezTo>
                      <a:close/>
                    </a:path>
                  </a:pathLst>
                </a:custGeom>
                <a:solidFill>
                  <a:schemeClr val="lt1">
                    <a:alpha val="49803"/>
                  </a:scheme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943" name="Google Shape;943;p247"/>
              <p:cNvSpPr/>
              <p:nvPr/>
            </p:nvSpPr>
            <p:spPr>
              <a:xfrm>
                <a:off x="3070766" y="3340067"/>
                <a:ext cx="1559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9" h="11" extrusionOk="0">
                    <a:moveTo>
                      <a:pt x="9" y="4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  <a:cubicBezTo>
                      <a:pt x="2" y="0"/>
                      <a:pt x="0" y="5"/>
                      <a:pt x="0" y="9"/>
                    </a:cubicBezTo>
                    <a:cubicBezTo>
                      <a:pt x="0" y="11"/>
                      <a:pt x="2" y="9"/>
                      <a:pt x="4" y="9"/>
                    </a:cubicBezTo>
                    <a:cubicBezTo>
                      <a:pt x="6" y="9"/>
                      <a:pt x="8" y="5"/>
                      <a:pt x="9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4" name="Google Shape;944;p247"/>
              <p:cNvSpPr/>
              <p:nvPr/>
            </p:nvSpPr>
            <p:spPr>
              <a:xfrm>
                <a:off x="2595208" y="3075011"/>
                <a:ext cx="214391" cy="74060"/>
              </a:xfrm>
              <a:custGeom>
                <a:avLst/>
                <a:gdLst/>
                <a:ahLst/>
                <a:cxnLst/>
                <a:rect l="l" t="t" r="r" b="b"/>
                <a:pathLst>
                  <a:path w="131" h="45" extrusionOk="0">
                    <a:moveTo>
                      <a:pt x="131" y="40"/>
                    </a:moveTo>
                    <a:cubicBezTo>
                      <a:pt x="127" y="45"/>
                      <a:pt x="119" y="45"/>
                      <a:pt x="114" y="45"/>
                    </a:cubicBezTo>
                    <a:cubicBezTo>
                      <a:pt x="104" y="45"/>
                      <a:pt x="97" y="42"/>
                      <a:pt x="88" y="42"/>
                    </a:cubicBezTo>
                    <a:cubicBezTo>
                      <a:pt x="88" y="41"/>
                      <a:pt x="88" y="40"/>
                      <a:pt x="88" y="39"/>
                    </a:cubicBezTo>
                    <a:cubicBezTo>
                      <a:pt x="90" y="39"/>
                      <a:pt x="92" y="38"/>
                      <a:pt x="93" y="35"/>
                    </a:cubicBezTo>
                    <a:cubicBezTo>
                      <a:pt x="86" y="32"/>
                      <a:pt x="79" y="33"/>
                      <a:pt x="78" y="26"/>
                    </a:cubicBezTo>
                    <a:cubicBezTo>
                      <a:pt x="74" y="26"/>
                      <a:pt x="75" y="23"/>
                      <a:pt x="73" y="22"/>
                    </a:cubicBezTo>
                    <a:cubicBezTo>
                      <a:pt x="69" y="20"/>
                      <a:pt x="67" y="22"/>
                      <a:pt x="64" y="22"/>
                    </a:cubicBezTo>
                    <a:cubicBezTo>
                      <a:pt x="57" y="22"/>
                      <a:pt x="54" y="15"/>
                      <a:pt x="48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3"/>
                      <a:pt x="33" y="12"/>
                      <a:pt x="34" y="10"/>
                    </a:cubicBezTo>
                    <a:cubicBezTo>
                      <a:pt x="33" y="9"/>
                      <a:pt x="30" y="9"/>
                      <a:pt x="28" y="9"/>
                    </a:cubicBezTo>
                    <a:cubicBezTo>
                      <a:pt x="20" y="9"/>
                      <a:pt x="8" y="15"/>
                      <a:pt x="4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8"/>
                      <a:pt x="16" y="0"/>
                      <a:pt x="36" y="0"/>
                    </a:cubicBezTo>
                    <a:cubicBezTo>
                      <a:pt x="55" y="0"/>
                      <a:pt x="64" y="11"/>
                      <a:pt x="79" y="11"/>
                    </a:cubicBezTo>
                    <a:cubicBezTo>
                      <a:pt x="82" y="11"/>
                      <a:pt x="86" y="16"/>
                      <a:pt x="86" y="17"/>
                    </a:cubicBezTo>
                    <a:cubicBezTo>
                      <a:pt x="93" y="23"/>
                      <a:pt x="104" y="28"/>
                      <a:pt x="114" y="28"/>
                    </a:cubicBezTo>
                    <a:cubicBezTo>
                      <a:pt x="114" y="28"/>
                      <a:pt x="113" y="30"/>
                      <a:pt x="114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5" y="32"/>
                      <a:pt x="127" y="39"/>
                      <a:pt x="131" y="4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5" name="Google Shape;945;p247"/>
              <p:cNvSpPr/>
              <p:nvPr/>
            </p:nvSpPr>
            <p:spPr>
              <a:xfrm>
                <a:off x="2624444" y="3102296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6" y="3"/>
                      <a:pt x="7" y="5"/>
                      <a:pt x="6" y="7"/>
                    </a:cubicBezTo>
                    <a:cubicBezTo>
                      <a:pt x="5" y="7"/>
                      <a:pt x="0" y="8"/>
                      <a:pt x="0" y="7"/>
                    </a:cubicBezTo>
                    <a:cubicBezTo>
                      <a:pt x="0" y="4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6" name="Google Shape;946;p247"/>
              <p:cNvSpPr/>
              <p:nvPr/>
            </p:nvSpPr>
            <p:spPr>
              <a:xfrm>
                <a:off x="2731638" y="3174407"/>
                <a:ext cx="35082" cy="1754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8" y="3"/>
                    </a:moveTo>
                    <a:cubicBezTo>
                      <a:pt x="21" y="4"/>
                      <a:pt x="22" y="5"/>
                      <a:pt x="22" y="7"/>
                    </a:cubicBezTo>
                    <a:cubicBezTo>
                      <a:pt x="17" y="8"/>
                      <a:pt x="13" y="10"/>
                      <a:pt x="7" y="10"/>
                    </a:cubicBezTo>
                    <a:cubicBezTo>
                      <a:pt x="4" y="10"/>
                      <a:pt x="0" y="7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0" y="0"/>
                      <a:pt x="16" y="3"/>
                      <a:pt x="19" y="4"/>
                    </a:cubicBezTo>
                    <a:lnTo>
                      <a:pt x="18" y="3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7" name="Google Shape;947;p247"/>
              <p:cNvSpPr/>
              <p:nvPr/>
            </p:nvSpPr>
            <p:spPr>
              <a:xfrm>
                <a:off x="2957723" y="3174407"/>
                <a:ext cx="29236" cy="11694"/>
              </a:xfrm>
              <a:custGeom>
                <a:avLst/>
                <a:gdLst/>
                <a:ahLst/>
                <a:cxnLst/>
                <a:rect l="l" t="t" r="r" b="b"/>
                <a:pathLst>
                  <a:path w="18" h="7" extrusionOk="0">
                    <a:moveTo>
                      <a:pt x="18" y="4"/>
                    </a:moveTo>
                    <a:cubicBezTo>
                      <a:pt x="17" y="7"/>
                      <a:pt x="14" y="7"/>
                      <a:pt x="11" y="7"/>
                    </a:cubicBezTo>
                    <a:cubicBezTo>
                      <a:pt x="6" y="7"/>
                      <a:pt x="0" y="7"/>
                      <a:pt x="0" y="2"/>
                    </a:cubicBezTo>
                    <a:cubicBezTo>
                      <a:pt x="0" y="0"/>
                      <a:pt x="4" y="0"/>
                      <a:pt x="5" y="0"/>
                    </a:cubicBezTo>
                    <a:cubicBezTo>
                      <a:pt x="6" y="0"/>
                      <a:pt x="17" y="2"/>
                      <a:pt x="18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8" name="Google Shape;948;p247"/>
              <p:cNvSpPr/>
              <p:nvPr/>
            </p:nvSpPr>
            <p:spPr>
              <a:xfrm>
                <a:off x="2809599" y="3143224"/>
                <a:ext cx="122788" cy="48724"/>
              </a:xfrm>
              <a:custGeom>
                <a:avLst/>
                <a:gdLst/>
                <a:ahLst/>
                <a:cxnLst/>
                <a:rect l="l" t="t" r="r" b="b"/>
                <a:pathLst>
                  <a:path w="75" h="30" extrusionOk="0">
                    <a:moveTo>
                      <a:pt x="64" y="11"/>
                    </a:moveTo>
                    <a:cubicBezTo>
                      <a:pt x="68" y="15"/>
                      <a:pt x="72" y="16"/>
                      <a:pt x="75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6" y="23"/>
                      <a:pt x="54" y="24"/>
                      <a:pt x="51" y="24"/>
                    </a:cubicBezTo>
                    <a:cubicBezTo>
                      <a:pt x="49" y="24"/>
                      <a:pt x="49" y="22"/>
                      <a:pt x="47" y="22"/>
                    </a:cubicBezTo>
                    <a:cubicBezTo>
                      <a:pt x="41" y="22"/>
                      <a:pt x="41" y="30"/>
                      <a:pt x="37" y="30"/>
                    </a:cubicBezTo>
                    <a:cubicBezTo>
                      <a:pt x="33" y="30"/>
                      <a:pt x="34" y="26"/>
                      <a:pt x="31" y="24"/>
                    </a:cubicBezTo>
                    <a:cubicBezTo>
                      <a:pt x="27" y="22"/>
                      <a:pt x="17" y="23"/>
                      <a:pt x="11" y="23"/>
                    </a:cubicBezTo>
                    <a:cubicBezTo>
                      <a:pt x="8" y="23"/>
                      <a:pt x="8" y="24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3" y="26"/>
                      <a:pt x="0" y="22"/>
                      <a:pt x="0" y="19"/>
                    </a:cubicBezTo>
                    <a:cubicBezTo>
                      <a:pt x="1" y="19"/>
                      <a:pt x="2" y="18"/>
                      <a:pt x="3" y="18"/>
                    </a:cubicBezTo>
                    <a:cubicBezTo>
                      <a:pt x="13" y="18"/>
                      <a:pt x="17" y="20"/>
                      <a:pt x="22" y="17"/>
                    </a:cubicBezTo>
                    <a:cubicBezTo>
                      <a:pt x="20" y="15"/>
                      <a:pt x="19" y="12"/>
                      <a:pt x="19" y="8"/>
                    </a:cubicBezTo>
                    <a:cubicBezTo>
                      <a:pt x="17" y="8"/>
                      <a:pt x="14" y="6"/>
                      <a:pt x="14" y="3"/>
                    </a:cubicBezTo>
                    <a:cubicBezTo>
                      <a:pt x="14" y="2"/>
                      <a:pt x="16" y="0"/>
                      <a:pt x="17" y="0"/>
                    </a:cubicBezTo>
                    <a:cubicBezTo>
                      <a:pt x="21" y="0"/>
                      <a:pt x="24" y="3"/>
                      <a:pt x="28" y="3"/>
                    </a:cubicBezTo>
                    <a:cubicBezTo>
                      <a:pt x="34" y="3"/>
                      <a:pt x="36" y="1"/>
                      <a:pt x="41" y="1"/>
                    </a:cubicBezTo>
                    <a:cubicBezTo>
                      <a:pt x="55" y="1"/>
                      <a:pt x="58" y="9"/>
                      <a:pt x="66" y="13"/>
                    </a:cubicBezTo>
                    <a:lnTo>
                      <a:pt x="64" y="1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49" name="Google Shape;949;p247"/>
              <p:cNvSpPr/>
              <p:nvPr/>
            </p:nvSpPr>
            <p:spPr>
              <a:xfrm>
                <a:off x="2723842" y="3036033"/>
                <a:ext cx="11694" cy="13643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2" y="0"/>
                    </a:moveTo>
                    <a:cubicBezTo>
                      <a:pt x="6" y="0"/>
                      <a:pt x="7" y="3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0" y="8"/>
                      <a:pt x="0" y="3"/>
                      <a:pt x="0" y="0"/>
                    </a:cubicBezTo>
                    <a:cubicBezTo>
                      <a:pt x="0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0" name="Google Shape;950;p247"/>
              <p:cNvSpPr/>
              <p:nvPr/>
            </p:nvSpPr>
            <p:spPr>
              <a:xfrm>
                <a:off x="2714098" y="2995104"/>
                <a:ext cx="17542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1" h="4" extrusionOk="0">
                    <a:moveTo>
                      <a:pt x="0" y="3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0"/>
                      <a:pt x="10" y="2"/>
                      <a:pt x="11" y="3"/>
                    </a:cubicBezTo>
                    <a:cubicBezTo>
                      <a:pt x="7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1" name="Google Shape;951;p247"/>
              <p:cNvSpPr/>
              <p:nvPr/>
            </p:nvSpPr>
            <p:spPr>
              <a:xfrm>
                <a:off x="2745282" y="3002900"/>
                <a:ext cx="5848" cy="7796"/>
              </a:xfrm>
              <a:custGeom>
                <a:avLst/>
                <a:gdLst/>
                <a:ahLst/>
                <a:cxnLst/>
                <a:rect l="l" t="t" r="r" b="b"/>
                <a:pathLst>
                  <a:path w="3" h="4" extrusionOk="0">
                    <a:moveTo>
                      <a:pt x="3" y="4"/>
                    </a:moveTo>
                    <a:cubicBezTo>
                      <a:pt x="2" y="4"/>
                      <a:pt x="0" y="1"/>
                      <a:pt x="1" y="0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2" name="Google Shape;952;p247"/>
              <p:cNvSpPr/>
              <p:nvPr/>
            </p:nvSpPr>
            <p:spPr>
              <a:xfrm>
                <a:off x="2819344" y="3112041"/>
                <a:ext cx="13644" cy="9745"/>
              </a:xfrm>
              <a:custGeom>
                <a:avLst/>
                <a:gdLst/>
                <a:ahLst/>
                <a:cxnLst/>
                <a:rect l="l" t="t" r="r" b="b"/>
                <a:pathLst>
                  <a:path w="9" h="7" extrusionOk="0">
                    <a:moveTo>
                      <a:pt x="0" y="4"/>
                    </a:move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7"/>
                      <a:pt x="7" y="6"/>
                      <a:pt x="9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53" name="Google Shape;953;p247"/>
              <p:cNvSpPr/>
              <p:nvPr/>
            </p:nvSpPr>
            <p:spPr>
              <a:xfrm>
                <a:off x="1926699" y="2862576"/>
                <a:ext cx="824431" cy="553499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8" extrusionOk="0">
                    <a:moveTo>
                      <a:pt x="248" y="91"/>
                    </a:moveTo>
                    <a:cubicBezTo>
                      <a:pt x="249" y="94"/>
                      <a:pt x="250" y="96"/>
                      <a:pt x="250" y="98"/>
                    </a:cubicBezTo>
                    <a:cubicBezTo>
                      <a:pt x="250" y="106"/>
                      <a:pt x="247" y="109"/>
                      <a:pt x="246" y="116"/>
                    </a:cubicBezTo>
                    <a:cubicBezTo>
                      <a:pt x="246" y="141"/>
                      <a:pt x="246" y="141"/>
                      <a:pt x="246" y="141"/>
                    </a:cubicBezTo>
                    <a:cubicBezTo>
                      <a:pt x="245" y="144"/>
                      <a:pt x="248" y="148"/>
                      <a:pt x="249" y="150"/>
                    </a:cubicBezTo>
                    <a:cubicBezTo>
                      <a:pt x="251" y="154"/>
                      <a:pt x="249" y="156"/>
                      <a:pt x="251" y="160"/>
                    </a:cubicBezTo>
                    <a:cubicBezTo>
                      <a:pt x="252" y="164"/>
                      <a:pt x="258" y="170"/>
                      <a:pt x="261" y="173"/>
                    </a:cubicBezTo>
                    <a:cubicBezTo>
                      <a:pt x="269" y="181"/>
                      <a:pt x="269" y="188"/>
                      <a:pt x="281" y="192"/>
                    </a:cubicBezTo>
                    <a:cubicBezTo>
                      <a:pt x="285" y="193"/>
                      <a:pt x="285" y="197"/>
                      <a:pt x="288" y="197"/>
                    </a:cubicBezTo>
                    <a:cubicBezTo>
                      <a:pt x="297" y="197"/>
                      <a:pt x="304" y="191"/>
                      <a:pt x="312" y="191"/>
                    </a:cubicBezTo>
                    <a:cubicBezTo>
                      <a:pt x="317" y="191"/>
                      <a:pt x="319" y="194"/>
                      <a:pt x="321" y="194"/>
                    </a:cubicBezTo>
                    <a:cubicBezTo>
                      <a:pt x="324" y="194"/>
                      <a:pt x="327" y="188"/>
                      <a:pt x="327" y="187"/>
                    </a:cubicBezTo>
                    <a:cubicBezTo>
                      <a:pt x="329" y="181"/>
                      <a:pt x="336" y="176"/>
                      <a:pt x="336" y="169"/>
                    </a:cubicBezTo>
                    <a:cubicBezTo>
                      <a:pt x="336" y="156"/>
                      <a:pt x="351" y="152"/>
                      <a:pt x="363" y="152"/>
                    </a:cubicBezTo>
                    <a:cubicBezTo>
                      <a:pt x="367" y="152"/>
                      <a:pt x="370" y="152"/>
                      <a:pt x="372" y="153"/>
                    </a:cubicBezTo>
                    <a:cubicBezTo>
                      <a:pt x="373" y="154"/>
                      <a:pt x="379" y="154"/>
                      <a:pt x="382" y="154"/>
                    </a:cubicBezTo>
                    <a:cubicBezTo>
                      <a:pt x="382" y="155"/>
                      <a:pt x="382" y="157"/>
                      <a:pt x="382" y="158"/>
                    </a:cubicBezTo>
                    <a:cubicBezTo>
                      <a:pt x="382" y="164"/>
                      <a:pt x="374" y="172"/>
                      <a:pt x="374" y="180"/>
                    </a:cubicBezTo>
                    <a:cubicBezTo>
                      <a:pt x="374" y="188"/>
                      <a:pt x="372" y="191"/>
                      <a:pt x="369" y="195"/>
                    </a:cubicBezTo>
                    <a:cubicBezTo>
                      <a:pt x="369" y="194"/>
                      <a:pt x="369" y="193"/>
                      <a:pt x="369" y="192"/>
                    </a:cubicBezTo>
                    <a:cubicBezTo>
                      <a:pt x="368" y="192"/>
                      <a:pt x="367" y="192"/>
                      <a:pt x="365" y="192"/>
                    </a:cubicBezTo>
                    <a:cubicBezTo>
                      <a:pt x="365" y="197"/>
                      <a:pt x="365" y="207"/>
                      <a:pt x="365" y="213"/>
                    </a:cubicBezTo>
                    <a:cubicBezTo>
                      <a:pt x="365" y="217"/>
                      <a:pt x="360" y="219"/>
                      <a:pt x="357" y="222"/>
                    </a:cubicBezTo>
                    <a:cubicBezTo>
                      <a:pt x="357" y="223"/>
                      <a:pt x="357" y="223"/>
                      <a:pt x="357" y="224"/>
                    </a:cubicBezTo>
                    <a:cubicBezTo>
                      <a:pt x="357" y="227"/>
                      <a:pt x="360" y="229"/>
                      <a:pt x="363" y="229"/>
                    </a:cubicBezTo>
                    <a:cubicBezTo>
                      <a:pt x="377" y="229"/>
                      <a:pt x="389" y="226"/>
                      <a:pt x="405" y="226"/>
                    </a:cubicBezTo>
                    <a:cubicBezTo>
                      <a:pt x="415" y="226"/>
                      <a:pt x="418" y="234"/>
                      <a:pt x="426" y="236"/>
                    </a:cubicBezTo>
                    <a:cubicBezTo>
                      <a:pt x="426" y="238"/>
                      <a:pt x="426" y="240"/>
                      <a:pt x="426" y="242"/>
                    </a:cubicBezTo>
                    <a:cubicBezTo>
                      <a:pt x="426" y="246"/>
                      <a:pt x="425" y="257"/>
                      <a:pt x="423" y="262"/>
                    </a:cubicBezTo>
                    <a:cubicBezTo>
                      <a:pt x="423" y="272"/>
                      <a:pt x="423" y="281"/>
                      <a:pt x="423" y="289"/>
                    </a:cubicBezTo>
                    <a:cubicBezTo>
                      <a:pt x="423" y="298"/>
                      <a:pt x="432" y="302"/>
                      <a:pt x="439" y="306"/>
                    </a:cubicBezTo>
                    <a:cubicBezTo>
                      <a:pt x="444" y="308"/>
                      <a:pt x="444" y="316"/>
                      <a:pt x="451" y="316"/>
                    </a:cubicBezTo>
                    <a:cubicBezTo>
                      <a:pt x="463" y="316"/>
                      <a:pt x="469" y="307"/>
                      <a:pt x="479" y="307"/>
                    </a:cubicBezTo>
                    <a:cubicBezTo>
                      <a:pt x="491" y="307"/>
                      <a:pt x="497" y="316"/>
                      <a:pt x="504" y="322"/>
                    </a:cubicBezTo>
                    <a:cubicBezTo>
                      <a:pt x="503" y="323"/>
                      <a:pt x="494" y="333"/>
                      <a:pt x="493" y="332"/>
                    </a:cubicBezTo>
                    <a:cubicBezTo>
                      <a:pt x="492" y="331"/>
                      <a:pt x="488" y="330"/>
                      <a:pt x="488" y="329"/>
                    </a:cubicBezTo>
                    <a:cubicBezTo>
                      <a:pt x="488" y="327"/>
                      <a:pt x="490" y="326"/>
                      <a:pt x="491" y="324"/>
                    </a:cubicBezTo>
                    <a:cubicBezTo>
                      <a:pt x="486" y="322"/>
                      <a:pt x="484" y="316"/>
                      <a:pt x="480" y="316"/>
                    </a:cubicBezTo>
                    <a:cubicBezTo>
                      <a:pt x="476" y="316"/>
                      <a:pt x="464" y="325"/>
                      <a:pt x="464" y="328"/>
                    </a:cubicBezTo>
                    <a:cubicBezTo>
                      <a:pt x="464" y="330"/>
                      <a:pt x="467" y="331"/>
                      <a:pt x="468" y="332"/>
                    </a:cubicBezTo>
                    <a:cubicBezTo>
                      <a:pt x="467" y="336"/>
                      <a:pt x="465" y="338"/>
                      <a:pt x="461" y="338"/>
                    </a:cubicBezTo>
                    <a:cubicBezTo>
                      <a:pt x="454" y="338"/>
                      <a:pt x="450" y="330"/>
                      <a:pt x="446" y="326"/>
                    </a:cubicBezTo>
                    <a:cubicBezTo>
                      <a:pt x="443" y="323"/>
                      <a:pt x="436" y="326"/>
                      <a:pt x="433" y="326"/>
                    </a:cubicBezTo>
                    <a:cubicBezTo>
                      <a:pt x="432" y="326"/>
                      <a:pt x="431" y="324"/>
                      <a:pt x="431" y="323"/>
                    </a:cubicBezTo>
                    <a:cubicBezTo>
                      <a:pt x="424" y="322"/>
                      <a:pt x="424" y="318"/>
                      <a:pt x="423" y="314"/>
                    </a:cubicBezTo>
                    <a:cubicBezTo>
                      <a:pt x="421" y="311"/>
                      <a:pt x="406" y="302"/>
                      <a:pt x="406" y="302"/>
                    </a:cubicBezTo>
                    <a:cubicBezTo>
                      <a:pt x="405" y="304"/>
                      <a:pt x="405" y="305"/>
                      <a:pt x="406" y="306"/>
                    </a:cubicBezTo>
                    <a:cubicBezTo>
                      <a:pt x="402" y="306"/>
                      <a:pt x="402" y="306"/>
                      <a:pt x="402" y="306"/>
                    </a:cubicBezTo>
                    <a:cubicBezTo>
                      <a:pt x="395" y="302"/>
                      <a:pt x="399" y="296"/>
                      <a:pt x="397" y="289"/>
                    </a:cubicBezTo>
                    <a:cubicBezTo>
                      <a:pt x="396" y="285"/>
                      <a:pt x="394" y="284"/>
                      <a:pt x="391" y="281"/>
                    </a:cubicBezTo>
                    <a:cubicBezTo>
                      <a:pt x="384" y="274"/>
                      <a:pt x="377" y="270"/>
                      <a:pt x="374" y="260"/>
                    </a:cubicBezTo>
                    <a:cubicBezTo>
                      <a:pt x="373" y="260"/>
                      <a:pt x="372" y="260"/>
                      <a:pt x="372" y="260"/>
                    </a:cubicBezTo>
                    <a:cubicBezTo>
                      <a:pt x="368" y="260"/>
                      <a:pt x="366" y="262"/>
                      <a:pt x="363" y="262"/>
                    </a:cubicBezTo>
                    <a:cubicBezTo>
                      <a:pt x="355" y="262"/>
                      <a:pt x="350" y="257"/>
                      <a:pt x="345" y="255"/>
                    </a:cubicBezTo>
                    <a:cubicBezTo>
                      <a:pt x="336" y="251"/>
                      <a:pt x="330" y="253"/>
                      <a:pt x="321" y="248"/>
                    </a:cubicBezTo>
                    <a:cubicBezTo>
                      <a:pt x="308" y="242"/>
                      <a:pt x="306" y="232"/>
                      <a:pt x="294" y="226"/>
                    </a:cubicBezTo>
                    <a:cubicBezTo>
                      <a:pt x="291" y="226"/>
                      <a:pt x="291" y="226"/>
                      <a:pt x="291" y="226"/>
                    </a:cubicBezTo>
                    <a:cubicBezTo>
                      <a:pt x="288" y="224"/>
                      <a:pt x="285" y="222"/>
                      <a:pt x="282" y="222"/>
                    </a:cubicBezTo>
                    <a:cubicBezTo>
                      <a:pt x="274" y="222"/>
                      <a:pt x="272" y="231"/>
                      <a:pt x="265" y="231"/>
                    </a:cubicBezTo>
                    <a:cubicBezTo>
                      <a:pt x="261" y="231"/>
                      <a:pt x="258" y="228"/>
                      <a:pt x="256" y="227"/>
                    </a:cubicBezTo>
                    <a:cubicBezTo>
                      <a:pt x="252" y="225"/>
                      <a:pt x="249" y="226"/>
                      <a:pt x="246" y="226"/>
                    </a:cubicBezTo>
                    <a:cubicBezTo>
                      <a:pt x="241" y="226"/>
                      <a:pt x="226" y="216"/>
                      <a:pt x="221" y="214"/>
                    </a:cubicBezTo>
                    <a:cubicBezTo>
                      <a:pt x="216" y="211"/>
                      <a:pt x="213" y="214"/>
                      <a:pt x="208" y="213"/>
                    </a:cubicBezTo>
                    <a:cubicBezTo>
                      <a:pt x="202" y="211"/>
                      <a:pt x="201" y="206"/>
                      <a:pt x="195" y="203"/>
                    </a:cubicBezTo>
                    <a:cubicBezTo>
                      <a:pt x="189" y="200"/>
                      <a:pt x="186" y="201"/>
                      <a:pt x="180" y="198"/>
                    </a:cubicBezTo>
                    <a:cubicBezTo>
                      <a:pt x="177" y="197"/>
                      <a:pt x="177" y="196"/>
                      <a:pt x="175" y="195"/>
                    </a:cubicBezTo>
                    <a:cubicBezTo>
                      <a:pt x="170" y="190"/>
                      <a:pt x="156" y="187"/>
                      <a:pt x="155" y="181"/>
                    </a:cubicBezTo>
                    <a:cubicBezTo>
                      <a:pt x="151" y="181"/>
                      <a:pt x="148" y="176"/>
                      <a:pt x="148" y="172"/>
                    </a:cubicBezTo>
                    <a:cubicBezTo>
                      <a:pt x="148" y="167"/>
                      <a:pt x="153" y="165"/>
                      <a:pt x="153" y="160"/>
                    </a:cubicBezTo>
                    <a:cubicBezTo>
                      <a:pt x="153" y="154"/>
                      <a:pt x="149" y="153"/>
                      <a:pt x="148" y="150"/>
                    </a:cubicBezTo>
                    <a:cubicBezTo>
                      <a:pt x="143" y="134"/>
                      <a:pt x="128" y="121"/>
                      <a:pt x="118" y="111"/>
                    </a:cubicBezTo>
                    <a:cubicBezTo>
                      <a:pt x="114" y="107"/>
                      <a:pt x="107" y="105"/>
                      <a:pt x="102" y="101"/>
                    </a:cubicBezTo>
                    <a:cubicBezTo>
                      <a:pt x="99" y="97"/>
                      <a:pt x="102" y="93"/>
                      <a:pt x="100" y="88"/>
                    </a:cubicBezTo>
                    <a:cubicBezTo>
                      <a:pt x="96" y="80"/>
                      <a:pt x="82" y="79"/>
                      <a:pt x="82" y="68"/>
                    </a:cubicBezTo>
                    <a:cubicBezTo>
                      <a:pt x="78" y="68"/>
                      <a:pt x="79" y="67"/>
                      <a:pt x="77" y="68"/>
                    </a:cubicBezTo>
                    <a:cubicBezTo>
                      <a:pt x="72" y="63"/>
                      <a:pt x="67" y="58"/>
                      <a:pt x="62" y="53"/>
                    </a:cubicBezTo>
                    <a:cubicBezTo>
                      <a:pt x="58" y="49"/>
                      <a:pt x="60" y="42"/>
                      <a:pt x="56" y="38"/>
                    </a:cubicBezTo>
                    <a:cubicBezTo>
                      <a:pt x="52" y="34"/>
                      <a:pt x="53" y="24"/>
                      <a:pt x="49" y="22"/>
                    </a:cubicBezTo>
                    <a:cubicBezTo>
                      <a:pt x="42" y="19"/>
                      <a:pt x="35" y="19"/>
                      <a:pt x="29" y="13"/>
                    </a:cubicBezTo>
                    <a:cubicBezTo>
                      <a:pt x="27" y="15"/>
                      <a:pt x="28" y="18"/>
                      <a:pt x="28" y="19"/>
                    </a:cubicBezTo>
                    <a:cubicBezTo>
                      <a:pt x="28" y="28"/>
                      <a:pt x="32" y="34"/>
                      <a:pt x="36" y="41"/>
                    </a:cubicBezTo>
                    <a:cubicBezTo>
                      <a:pt x="39" y="48"/>
                      <a:pt x="45" y="48"/>
                      <a:pt x="49" y="53"/>
                    </a:cubicBezTo>
                    <a:cubicBezTo>
                      <a:pt x="55" y="59"/>
                      <a:pt x="56" y="63"/>
                      <a:pt x="58" y="71"/>
                    </a:cubicBezTo>
                    <a:cubicBezTo>
                      <a:pt x="61" y="81"/>
                      <a:pt x="70" y="86"/>
                      <a:pt x="73" y="95"/>
                    </a:cubicBezTo>
                    <a:cubicBezTo>
                      <a:pt x="77" y="106"/>
                      <a:pt x="80" y="117"/>
                      <a:pt x="87" y="122"/>
                    </a:cubicBezTo>
                    <a:cubicBezTo>
                      <a:pt x="91" y="119"/>
                      <a:pt x="96" y="126"/>
                      <a:pt x="96" y="130"/>
                    </a:cubicBezTo>
                    <a:cubicBezTo>
                      <a:pt x="96" y="132"/>
                      <a:pt x="95" y="136"/>
                      <a:pt x="93" y="136"/>
                    </a:cubicBezTo>
                    <a:cubicBezTo>
                      <a:pt x="92" y="136"/>
                      <a:pt x="86" y="129"/>
                      <a:pt x="86" y="127"/>
                    </a:cubicBezTo>
                    <a:cubicBezTo>
                      <a:pt x="78" y="127"/>
                      <a:pt x="74" y="117"/>
                      <a:pt x="69" y="113"/>
                    </a:cubicBezTo>
                    <a:cubicBezTo>
                      <a:pt x="66" y="112"/>
                      <a:pt x="66" y="112"/>
                      <a:pt x="65" y="109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0" y="93"/>
                      <a:pt x="56" y="88"/>
                      <a:pt x="52" y="84"/>
                    </a:cubicBezTo>
                    <a:cubicBezTo>
                      <a:pt x="46" y="78"/>
                      <a:pt x="36" y="79"/>
                      <a:pt x="31" y="72"/>
                    </a:cubicBezTo>
                    <a:cubicBezTo>
                      <a:pt x="34" y="72"/>
                      <a:pt x="44" y="74"/>
                      <a:pt x="40" y="69"/>
                    </a:cubicBezTo>
                    <a:cubicBezTo>
                      <a:pt x="34" y="59"/>
                      <a:pt x="26" y="50"/>
                      <a:pt x="19" y="45"/>
                    </a:cubicBezTo>
                    <a:cubicBezTo>
                      <a:pt x="14" y="41"/>
                      <a:pt x="14" y="29"/>
                      <a:pt x="11" y="24"/>
                    </a:cubicBezTo>
                    <a:cubicBezTo>
                      <a:pt x="7" y="16"/>
                      <a:pt x="3" y="1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36" y="14"/>
                      <a:pt x="145" y="16"/>
                      <a:pt x="152" y="29"/>
                    </a:cubicBezTo>
                    <a:cubicBezTo>
                      <a:pt x="156" y="35"/>
                      <a:pt x="163" y="50"/>
                      <a:pt x="172" y="50"/>
                    </a:cubicBezTo>
                    <a:cubicBezTo>
                      <a:pt x="181" y="50"/>
                      <a:pt x="178" y="38"/>
                      <a:pt x="188" y="38"/>
                    </a:cubicBezTo>
                    <a:cubicBezTo>
                      <a:pt x="214" y="38"/>
                      <a:pt x="213" y="70"/>
                      <a:pt x="227" y="84"/>
                    </a:cubicBezTo>
                    <a:cubicBezTo>
                      <a:pt x="231" y="87"/>
                      <a:pt x="242" y="90"/>
                      <a:pt x="249" y="90"/>
                    </a:cubicBezTo>
                    <a:cubicBezTo>
                      <a:pt x="249" y="89"/>
                      <a:pt x="247" y="87"/>
                      <a:pt x="247" y="86"/>
                    </a:cubicBezTo>
                    <a:cubicBezTo>
                      <a:pt x="247" y="86"/>
                      <a:pt x="247" y="86"/>
                      <a:pt x="247" y="86"/>
                    </a:cubicBezTo>
                    <a:lnTo>
                      <a:pt x="248" y="91"/>
                    </a:lnTo>
                    <a:close/>
                  </a:path>
                </a:pathLst>
              </a:custGeom>
              <a:solidFill>
                <a:schemeClr val="lt1">
                  <a:alpha val="49803"/>
                </a:schemeClr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  <p:sp>
        <p:nvSpPr>
          <p:cNvPr id="954" name="Google Shape;954;p247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5" name="Google Shape;955;p247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956" name="Google Shape;956;p247"/>
          <p:cNvSpPr>
            <a:spLocks noGrp="1"/>
          </p:cNvSpPr>
          <p:nvPr>
            <p:ph type="pic" idx="2"/>
          </p:nvPr>
        </p:nvSpPr>
        <p:spPr>
          <a:xfrm>
            <a:off x="944020" y="1769532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7" name="Google Shape;957;p247"/>
          <p:cNvSpPr>
            <a:spLocks noGrp="1"/>
          </p:cNvSpPr>
          <p:nvPr>
            <p:ph type="pic" idx="3"/>
          </p:nvPr>
        </p:nvSpPr>
        <p:spPr>
          <a:xfrm>
            <a:off x="944020" y="4195499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8" name="Google Shape;958;p247"/>
          <p:cNvSpPr>
            <a:spLocks noGrp="1"/>
          </p:cNvSpPr>
          <p:nvPr>
            <p:ph type="pic" idx="4"/>
          </p:nvPr>
        </p:nvSpPr>
        <p:spPr>
          <a:xfrm>
            <a:off x="5276636" y="1769532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9" name="Google Shape;959;p247"/>
          <p:cNvSpPr>
            <a:spLocks noGrp="1"/>
          </p:cNvSpPr>
          <p:nvPr>
            <p:ph type="pic" idx="5"/>
          </p:nvPr>
        </p:nvSpPr>
        <p:spPr>
          <a:xfrm>
            <a:off x="9609251" y="1769532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0" name="Google Shape;960;p247"/>
          <p:cNvSpPr>
            <a:spLocks noGrp="1"/>
          </p:cNvSpPr>
          <p:nvPr>
            <p:ph type="pic" idx="6"/>
          </p:nvPr>
        </p:nvSpPr>
        <p:spPr>
          <a:xfrm>
            <a:off x="9609251" y="4195499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1" name="Google Shape;961;p247"/>
          <p:cNvSpPr>
            <a:spLocks noGrp="1"/>
          </p:cNvSpPr>
          <p:nvPr>
            <p:ph type="pic" idx="7"/>
          </p:nvPr>
        </p:nvSpPr>
        <p:spPr>
          <a:xfrm>
            <a:off x="5276636" y="4195499"/>
            <a:ext cx="1616600" cy="1616600"/>
          </a:xfrm>
          <a:prstGeom prst="rect">
            <a:avLst/>
          </a:prstGeom>
          <a:solidFill>
            <a:srgbClr val="D8D8D8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188370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37" preserve="1">
  <p:cSld name="1_S37">
    <p:spTree>
      <p:nvGrpSpPr>
        <p:cNvPr id="1" name="Shape 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" name="Google Shape;963;p248"/>
          <p:cNvSpPr>
            <a:spLocks noGrp="1"/>
          </p:cNvSpPr>
          <p:nvPr>
            <p:ph type="pic" idx="2"/>
          </p:nvPr>
        </p:nvSpPr>
        <p:spPr>
          <a:xfrm>
            <a:off x="1006779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4" name="Google Shape;964;p248"/>
          <p:cNvSpPr>
            <a:spLocks noGrp="1"/>
          </p:cNvSpPr>
          <p:nvPr>
            <p:ph type="pic" idx="3"/>
          </p:nvPr>
        </p:nvSpPr>
        <p:spPr>
          <a:xfrm>
            <a:off x="3842358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5" name="Google Shape;965;p248"/>
          <p:cNvSpPr>
            <a:spLocks noGrp="1"/>
          </p:cNvSpPr>
          <p:nvPr>
            <p:ph type="pic" idx="4"/>
          </p:nvPr>
        </p:nvSpPr>
        <p:spPr>
          <a:xfrm>
            <a:off x="6677935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6" name="Google Shape;966;p248"/>
          <p:cNvSpPr>
            <a:spLocks noGrp="1"/>
          </p:cNvSpPr>
          <p:nvPr>
            <p:ph type="pic" idx="5"/>
          </p:nvPr>
        </p:nvSpPr>
        <p:spPr>
          <a:xfrm>
            <a:off x="9513512" y="17018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7" name="Google Shape;967;p24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5B5B5B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68" name="Google Shape;968;p24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5B5B5B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969" name="Google Shape;969;p248"/>
          <p:cNvSpPr>
            <a:spLocks noGrp="1"/>
          </p:cNvSpPr>
          <p:nvPr>
            <p:ph type="pic" idx="6"/>
          </p:nvPr>
        </p:nvSpPr>
        <p:spPr>
          <a:xfrm>
            <a:off x="1006779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0" name="Google Shape;970;p248"/>
          <p:cNvSpPr>
            <a:spLocks noGrp="1"/>
          </p:cNvSpPr>
          <p:nvPr>
            <p:ph type="pic" idx="7"/>
          </p:nvPr>
        </p:nvSpPr>
        <p:spPr>
          <a:xfrm>
            <a:off x="3842358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1" name="Google Shape;971;p248"/>
          <p:cNvSpPr>
            <a:spLocks noGrp="1"/>
          </p:cNvSpPr>
          <p:nvPr>
            <p:ph type="pic" idx="8"/>
          </p:nvPr>
        </p:nvSpPr>
        <p:spPr>
          <a:xfrm>
            <a:off x="6677935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2" name="Google Shape;972;p248"/>
          <p:cNvSpPr>
            <a:spLocks noGrp="1"/>
          </p:cNvSpPr>
          <p:nvPr>
            <p:ph type="pic" idx="9"/>
          </p:nvPr>
        </p:nvSpPr>
        <p:spPr>
          <a:xfrm>
            <a:off x="9513512" y="4152900"/>
            <a:ext cx="1665965" cy="1665965"/>
          </a:xfrm>
          <a:prstGeom prst="ellipse">
            <a:avLst/>
          </a:prstGeom>
          <a:solidFill>
            <a:srgbClr val="D8D8D8"/>
          </a:solidFill>
          <a:ln w="19050" cap="flat" cmpd="sng">
            <a:solidFill>
              <a:srgbClr val="F2F2F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0" rIns="91425" bIns="182875" anchor="b" anchorCtr="0">
            <a:noAutofit/>
          </a:bodyPr>
          <a:lstStyle>
            <a:lvl1pPr marR="0" lvl="0" algn="ctr" rtl="0">
              <a:spcBef>
                <a:spcPts val="160"/>
              </a:spcBef>
              <a:spcAft>
                <a:spcPts val="0"/>
              </a:spcAft>
              <a:buClr>
                <a:srgbClr val="929292"/>
              </a:buClr>
              <a:buSzPts val="600"/>
              <a:buFont typeface="Arial"/>
              <a:buNone/>
              <a:defRPr sz="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1895000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IMG" preserve="1">
  <p:cSld name="32_IMG">
    <p:spTree>
      <p:nvGrpSpPr>
        <p:cNvPr id="1" name="Shape 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" name="Google Shape;974;p249"/>
          <p:cNvSpPr>
            <a:spLocks noGrp="1"/>
          </p:cNvSpPr>
          <p:nvPr>
            <p:ph type="pic" idx="2"/>
          </p:nvPr>
        </p:nvSpPr>
        <p:spPr>
          <a:xfrm>
            <a:off x="4575425" y="1693333"/>
            <a:ext cx="7099484" cy="479841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5" name="Google Shape;975;p24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6" name="Google Shape;976;p24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2132236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IMG" preserve="1">
  <p:cSld name="33_IMG"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p250"/>
          <p:cNvSpPr>
            <a:spLocks noGrp="1"/>
          </p:cNvSpPr>
          <p:nvPr>
            <p:ph type="pic" idx="2"/>
          </p:nvPr>
        </p:nvSpPr>
        <p:spPr>
          <a:xfrm>
            <a:off x="517091" y="1534272"/>
            <a:ext cx="5505807" cy="309594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79" name="Google Shape;979;p250"/>
          <p:cNvSpPr>
            <a:spLocks noGrp="1"/>
          </p:cNvSpPr>
          <p:nvPr>
            <p:ph type="pic" idx="3"/>
          </p:nvPr>
        </p:nvSpPr>
        <p:spPr>
          <a:xfrm>
            <a:off x="6169105" y="1534272"/>
            <a:ext cx="5505807" cy="309594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0" name="Google Shape;980;p25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1" name="Google Shape;981;p25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766156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IMG" preserve="1">
  <p:cSld name="34_IMG">
    <p:spTree>
      <p:nvGrpSpPr>
        <p:cNvPr id="1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251"/>
          <p:cNvSpPr>
            <a:spLocks noGrp="1"/>
          </p:cNvSpPr>
          <p:nvPr>
            <p:ph type="pic" idx="2"/>
          </p:nvPr>
        </p:nvSpPr>
        <p:spPr>
          <a:xfrm>
            <a:off x="517091" y="1523997"/>
            <a:ext cx="3695700" cy="34036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4" name="Google Shape;984;p251"/>
          <p:cNvSpPr>
            <a:spLocks noGrp="1"/>
          </p:cNvSpPr>
          <p:nvPr>
            <p:ph type="pic" idx="3"/>
          </p:nvPr>
        </p:nvSpPr>
        <p:spPr>
          <a:xfrm>
            <a:off x="4248150" y="1523997"/>
            <a:ext cx="3695700" cy="34036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5" name="Google Shape;985;p251"/>
          <p:cNvSpPr>
            <a:spLocks noGrp="1"/>
          </p:cNvSpPr>
          <p:nvPr>
            <p:ph type="pic" idx="4"/>
          </p:nvPr>
        </p:nvSpPr>
        <p:spPr>
          <a:xfrm>
            <a:off x="7979210" y="1523997"/>
            <a:ext cx="3695700" cy="34036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6" name="Google Shape;986;p251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87" name="Google Shape;987;p251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514490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_6" preserve="1">
  <p:cSld name="1_C_6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197"/>
          <p:cNvSpPr>
            <a:spLocks noGrp="1"/>
          </p:cNvSpPr>
          <p:nvPr>
            <p:ph type="pic" idx="2"/>
          </p:nvPr>
        </p:nvSpPr>
        <p:spPr>
          <a:xfrm>
            <a:off x="0" y="0"/>
            <a:ext cx="53848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1548000" rIns="91425" bIns="45700" anchor="ctr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9065871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IMG" preserve="1">
  <p:cSld name="35_IMG">
    <p:spTree>
      <p:nvGrpSpPr>
        <p:cNvPr id="1" name="Shape 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" name="Google Shape;989;p252"/>
          <p:cNvSpPr>
            <a:spLocks noGrp="1"/>
          </p:cNvSpPr>
          <p:nvPr>
            <p:ph type="pic" idx="2"/>
          </p:nvPr>
        </p:nvSpPr>
        <p:spPr>
          <a:xfrm>
            <a:off x="508002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0" name="Google Shape;990;p252"/>
          <p:cNvSpPr>
            <a:spLocks noGrp="1"/>
          </p:cNvSpPr>
          <p:nvPr>
            <p:ph type="pic" idx="3"/>
          </p:nvPr>
        </p:nvSpPr>
        <p:spPr>
          <a:xfrm>
            <a:off x="8990354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1" name="Google Shape;991;p252"/>
          <p:cNvSpPr>
            <a:spLocks noGrp="1"/>
          </p:cNvSpPr>
          <p:nvPr>
            <p:ph type="pic" idx="4"/>
          </p:nvPr>
        </p:nvSpPr>
        <p:spPr>
          <a:xfrm>
            <a:off x="6162904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2" name="Google Shape;992;p252"/>
          <p:cNvSpPr>
            <a:spLocks noGrp="1"/>
          </p:cNvSpPr>
          <p:nvPr>
            <p:ph type="pic" idx="5"/>
          </p:nvPr>
        </p:nvSpPr>
        <p:spPr>
          <a:xfrm>
            <a:off x="3335453" y="1943703"/>
            <a:ext cx="2675465" cy="3657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3" name="Google Shape;993;p252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4" name="Google Shape;994;p252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3936536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IMG" preserve="1">
  <p:cSld name="36_IMG">
    <p:spTree>
      <p:nvGrpSpPr>
        <p:cNvPr id="1" name="Shape 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" name="Google Shape;996;p253"/>
          <p:cNvSpPr>
            <a:spLocks noGrp="1"/>
          </p:cNvSpPr>
          <p:nvPr>
            <p:ph type="pic" idx="2"/>
          </p:nvPr>
        </p:nvSpPr>
        <p:spPr>
          <a:xfrm>
            <a:off x="-1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7" name="Google Shape;997;p253"/>
          <p:cNvSpPr>
            <a:spLocks noGrp="1"/>
          </p:cNvSpPr>
          <p:nvPr>
            <p:ph type="pic" idx="3"/>
          </p:nvPr>
        </p:nvSpPr>
        <p:spPr>
          <a:xfrm>
            <a:off x="2444495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8" name="Google Shape;998;p253"/>
          <p:cNvSpPr>
            <a:spLocks noGrp="1"/>
          </p:cNvSpPr>
          <p:nvPr>
            <p:ph type="pic" idx="4"/>
          </p:nvPr>
        </p:nvSpPr>
        <p:spPr>
          <a:xfrm>
            <a:off x="4888991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99" name="Google Shape;999;p253"/>
          <p:cNvSpPr>
            <a:spLocks noGrp="1"/>
          </p:cNvSpPr>
          <p:nvPr>
            <p:ph type="pic" idx="5"/>
          </p:nvPr>
        </p:nvSpPr>
        <p:spPr>
          <a:xfrm>
            <a:off x="7333487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0" name="Google Shape;1000;p253"/>
          <p:cNvSpPr>
            <a:spLocks noGrp="1"/>
          </p:cNvSpPr>
          <p:nvPr>
            <p:ph type="pic" idx="6"/>
          </p:nvPr>
        </p:nvSpPr>
        <p:spPr>
          <a:xfrm>
            <a:off x="9777983" y="2122945"/>
            <a:ext cx="2414016" cy="336992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0" rIns="91425" bIns="54862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1" name="Google Shape;1001;p253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2" name="Google Shape;1002;p253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359787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IMG" preserve="1">
  <p:cSld name="27_IMG">
    <p:spTree>
      <p:nvGrpSpPr>
        <p:cNvPr id="1" name="Shape 1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" name="Google Shape;1004;p254"/>
          <p:cNvSpPr>
            <a:spLocks noGrp="1"/>
          </p:cNvSpPr>
          <p:nvPr>
            <p:ph type="pic" idx="2"/>
          </p:nvPr>
        </p:nvSpPr>
        <p:spPr>
          <a:xfrm>
            <a:off x="533400" y="548640"/>
            <a:ext cx="5598160" cy="576072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5" name="Google Shape;1005;p254"/>
          <p:cNvSpPr>
            <a:spLocks noGrp="1"/>
          </p:cNvSpPr>
          <p:nvPr>
            <p:ph type="pic" idx="3"/>
          </p:nvPr>
        </p:nvSpPr>
        <p:spPr>
          <a:xfrm>
            <a:off x="8998857" y="548641"/>
            <a:ext cx="2649583" cy="2818675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6" name="Google Shape;1006;p254"/>
          <p:cNvSpPr>
            <a:spLocks noGrp="1"/>
          </p:cNvSpPr>
          <p:nvPr>
            <p:ph type="pic" idx="4"/>
          </p:nvPr>
        </p:nvSpPr>
        <p:spPr>
          <a:xfrm>
            <a:off x="6240418" y="3490445"/>
            <a:ext cx="2649583" cy="2818675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91425" rIns="91425" bIns="6400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1131363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S14" preserve="1">
  <p:cSld name="18_S14">
    <p:spTree>
      <p:nvGrpSpPr>
        <p:cNvPr id="1" name="Shape 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255"/>
          <p:cNvSpPr>
            <a:spLocks noGrp="1"/>
          </p:cNvSpPr>
          <p:nvPr>
            <p:ph type="pic" idx="2"/>
          </p:nvPr>
        </p:nvSpPr>
        <p:spPr>
          <a:xfrm>
            <a:off x="508000" y="2918462"/>
            <a:ext cx="3048000" cy="1966805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09" name="Google Shape;1009;p25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0" name="Google Shape;1010;p25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11" name="Google Shape;1011;p255"/>
          <p:cNvSpPr>
            <a:spLocks noGrp="1"/>
          </p:cNvSpPr>
          <p:nvPr>
            <p:ph type="pic" idx="3"/>
          </p:nvPr>
        </p:nvSpPr>
        <p:spPr>
          <a:xfrm>
            <a:off x="2718976" y="3127761"/>
            <a:ext cx="6944277" cy="3549051"/>
          </a:xfrm>
          <a:prstGeom prst="rect">
            <a:avLst/>
          </a:prstGeom>
          <a:solidFill>
            <a:srgbClr val="E8E8E8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2" name="Google Shape;1012;p255"/>
          <p:cNvSpPr>
            <a:spLocks noGrp="1"/>
          </p:cNvSpPr>
          <p:nvPr>
            <p:ph type="pic" idx="4"/>
          </p:nvPr>
        </p:nvSpPr>
        <p:spPr>
          <a:xfrm>
            <a:off x="8636000" y="4443645"/>
            <a:ext cx="3556000" cy="2233169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293"/>
              </a:spcBef>
              <a:spcAft>
                <a:spcPts val="0"/>
              </a:spcAft>
              <a:buClr>
                <a:srgbClr val="5B5B5B"/>
              </a:buClr>
              <a:buSzPts val="1100"/>
              <a:buFont typeface="Arial"/>
              <a:buNone/>
              <a:defRPr sz="14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8526362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S14" preserve="1">
  <p:cSld name="19_S14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" name="Google Shape;1014;p256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5" name="Google Shape;1015;p256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16" name="Google Shape;1016;p256"/>
          <p:cNvSpPr>
            <a:spLocks noGrp="1"/>
          </p:cNvSpPr>
          <p:nvPr>
            <p:ph type="pic" idx="2"/>
          </p:nvPr>
        </p:nvSpPr>
        <p:spPr>
          <a:xfrm>
            <a:off x="6096000" y="1893572"/>
            <a:ext cx="6096001" cy="44704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4931710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56" preserve="1">
  <p:cSld name="1_S56">
    <p:spTree>
      <p:nvGrpSpPr>
        <p:cNvPr id="1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Google Shape;1018;p257"/>
          <p:cNvSpPr txBox="1">
            <a:spLocks noGrp="1"/>
          </p:cNvSpPr>
          <p:nvPr>
            <p:ph type="body" idx="1"/>
          </p:nvPr>
        </p:nvSpPr>
        <p:spPr>
          <a:xfrm>
            <a:off x="6096000" y="1178427"/>
            <a:ext cx="5569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19" name="Google Shape;1019;p257"/>
          <p:cNvSpPr txBox="1">
            <a:spLocks noGrp="1"/>
          </p:cNvSpPr>
          <p:nvPr>
            <p:ph type="title"/>
          </p:nvPr>
        </p:nvSpPr>
        <p:spPr>
          <a:xfrm>
            <a:off x="6096000" y="455085"/>
            <a:ext cx="5569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A5A5A5"/>
              </a:buClr>
              <a:buSzPts val="2800"/>
              <a:buFont typeface="Roboto"/>
              <a:buNone/>
              <a:defRPr sz="3733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20" name="Google Shape;1020;p257"/>
          <p:cNvSpPr>
            <a:spLocks noGrp="1"/>
          </p:cNvSpPr>
          <p:nvPr>
            <p:ph type="pic" idx="2"/>
          </p:nvPr>
        </p:nvSpPr>
        <p:spPr>
          <a:xfrm>
            <a:off x="4204147" y="2220961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1" name="Google Shape;1021;p257"/>
          <p:cNvSpPr>
            <a:spLocks noGrp="1"/>
          </p:cNvSpPr>
          <p:nvPr>
            <p:ph type="pic" idx="3"/>
          </p:nvPr>
        </p:nvSpPr>
        <p:spPr>
          <a:xfrm>
            <a:off x="203200" y="2220961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2" name="Google Shape;1022;p257"/>
          <p:cNvSpPr>
            <a:spLocks noGrp="1"/>
          </p:cNvSpPr>
          <p:nvPr>
            <p:ph type="pic" idx="4"/>
          </p:nvPr>
        </p:nvSpPr>
        <p:spPr>
          <a:xfrm>
            <a:off x="2203673" y="177800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3" name="Google Shape;1023;p257"/>
          <p:cNvSpPr>
            <a:spLocks noGrp="1"/>
          </p:cNvSpPr>
          <p:nvPr>
            <p:ph type="pic" idx="5"/>
          </p:nvPr>
        </p:nvSpPr>
        <p:spPr>
          <a:xfrm>
            <a:off x="2203673" y="3530600"/>
            <a:ext cx="3149600" cy="3149600"/>
          </a:xfrm>
          <a:prstGeom prst="rect">
            <a:avLst/>
          </a:prstGeom>
          <a:solidFill>
            <a:srgbClr val="F2F2F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0800" dist="38100" dir="10800000" algn="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858463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S56" preserve="1">
  <p:cSld name="2_S56">
    <p:spTree>
      <p:nvGrpSpPr>
        <p:cNvPr id="1" name="Shape 1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Google Shape;1025;p258"/>
          <p:cNvSpPr txBox="1">
            <a:spLocks noGrp="1"/>
          </p:cNvSpPr>
          <p:nvPr>
            <p:ph type="body" idx="1"/>
          </p:nvPr>
        </p:nvSpPr>
        <p:spPr>
          <a:xfrm>
            <a:off x="6096000" y="1178427"/>
            <a:ext cx="5569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6" name="Google Shape;1026;p258"/>
          <p:cNvSpPr txBox="1">
            <a:spLocks noGrp="1"/>
          </p:cNvSpPr>
          <p:nvPr>
            <p:ph type="title"/>
          </p:nvPr>
        </p:nvSpPr>
        <p:spPr>
          <a:xfrm>
            <a:off x="6096000" y="455085"/>
            <a:ext cx="5569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A5A5A5"/>
              </a:buClr>
              <a:buSzPts val="2800"/>
              <a:buFont typeface="Roboto"/>
              <a:buNone/>
              <a:defRPr sz="3733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27" name="Google Shape;1027;p258"/>
          <p:cNvSpPr>
            <a:spLocks noGrp="1"/>
          </p:cNvSpPr>
          <p:nvPr>
            <p:ph type="pic" idx="2"/>
          </p:nvPr>
        </p:nvSpPr>
        <p:spPr>
          <a:xfrm>
            <a:off x="0" y="545083"/>
            <a:ext cx="4081080" cy="2382424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8" name="Google Shape;1028;p258"/>
          <p:cNvSpPr>
            <a:spLocks noGrp="1"/>
          </p:cNvSpPr>
          <p:nvPr>
            <p:ph type="pic" idx="3"/>
          </p:nvPr>
        </p:nvSpPr>
        <p:spPr>
          <a:xfrm>
            <a:off x="1794860" y="2247863"/>
            <a:ext cx="4081080" cy="2382424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29" name="Google Shape;1029;p258"/>
          <p:cNvSpPr>
            <a:spLocks noGrp="1"/>
          </p:cNvSpPr>
          <p:nvPr>
            <p:ph type="pic" idx="4"/>
          </p:nvPr>
        </p:nvSpPr>
        <p:spPr>
          <a:xfrm>
            <a:off x="3589720" y="3950643"/>
            <a:ext cx="4081080" cy="2382424"/>
          </a:xfrm>
          <a:prstGeom prst="rect">
            <a:avLst/>
          </a:prstGeom>
          <a:solidFill>
            <a:srgbClr val="F2F2F2"/>
          </a:solidFill>
          <a:ln w="1905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929292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4532480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S14" preserve="1">
  <p:cSld name="8_S14">
    <p:spTree>
      <p:nvGrpSpPr>
        <p:cNvPr id="1" name="Shape 1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Google Shape;1031;p25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2" name="Google Shape;1032;p25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33" name="Google Shape;1033;p259"/>
          <p:cNvSpPr>
            <a:spLocks noGrp="1"/>
          </p:cNvSpPr>
          <p:nvPr>
            <p:ph type="pic" idx="2"/>
          </p:nvPr>
        </p:nvSpPr>
        <p:spPr>
          <a:xfrm>
            <a:off x="6248401" y="1866900"/>
            <a:ext cx="5417417" cy="2743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4" name="Google Shape;1034;p259"/>
          <p:cNvSpPr>
            <a:spLocks noGrp="1"/>
          </p:cNvSpPr>
          <p:nvPr>
            <p:ph type="pic" idx="3"/>
          </p:nvPr>
        </p:nvSpPr>
        <p:spPr>
          <a:xfrm>
            <a:off x="508000" y="1866900"/>
            <a:ext cx="5419200" cy="2743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7521427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S14" preserve="1">
  <p:cSld name="20_S14">
    <p:spTree>
      <p:nvGrpSpPr>
        <p:cNvPr id="1" name="Shape 1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" name="Google Shape;1036;p260"/>
          <p:cNvSpPr>
            <a:spLocks noGrp="1"/>
          </p:cNvSpPr>
          <p:nvPr>
            <p:ph type="pic" idx="2"/>
          </p:nvPr>
        </p:nvSpPr>
        <p:spPr>
          <a:xfrm>
            <a:off x="517093" y="1867710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7" name="Google Shape;1037;p26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38" name="Google Shape;1038;p26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39" name="Google Shape;1039;p260"/>
          <p:cNvSpPr>
            <a:spLocks noGrp="1"/>
          </p:cNvSpPr>
          <p:nvPr>
            <p:ph type="pic" idx="3"/>
          </p:nvPr>
        </p:nvSpPr>
        <p:spPr>
          <a:xfrm>
            <a:off x="3306547" y="4137498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0" name="Google Shape;1040;p260"/>
          <p:cNvSpPr>
            <a:spLocks noGrp="1"/>
          </p:cNvSpPr>
          <p:nvPr>
            <p:ph type="pic" idx="4"/>
          </p:nvPr>
        </p:nvSpPr>
        <p:spPr>
          <a:xfrm>
            <a:off x="8885455" y="4137498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1" name="Google Shape;1041;p260"/>
          <p:cNvSpPr>
            <a:spLocks noGrp="1"/>
          </p:cNvSpPr>
          <p:nvPr>
            <p:ph type="pic" idx="5"/>
          </p:nvPr>
        </p:nvSpPr>
        <p:spPr>
          <a:xfrm>
            <a:off x="6096001" y="1867710"/>
            <a:ext cx="2789455" cy="2269788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5289589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2" preserve="1">
  <p:cSld name="1_S2">
    <p:spTree>
      <p:nvGrpSpPr>
        <p:cNvPr id="1" name="Shape 1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" name="Google Shape;1043;p261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4" name="Google Shape;1044;p261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1045" name="Google Shape;1045;p261"/>
          <p:cNvSpPr>
            <a:spLocks noGrp="1"/>
          </p:cNvSpPr>
          <p:nvPr>
            <p:ph type="pic" idx="2"/>
          </p:nvPr>
        </p:nvSpPr>
        <p:spPr>
          <a:xfrm>
            <a:off x="508000" y="1866900"/>
            <a:ext cx="3556001" cy="450849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6" name="Google Shape;1046;p261"/>
          <p:cNvSpPr>
            <a:spLocks noGrp="1"/>
          </p:cNvSpPr>
          <p:nvPr>
            <p:ph type="pic" idx="3"/>
          </p:nvPr>
        </p:nvSpPr>
        <p:spPr>
          <a:xfrm>
            <a:off x="4270808" y="1866901"/>
            <a:ext cx="3632201" cy="225424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47" name="Google Shape;1047;p261"/>
          <p:cNvSpPr>
            <a:spLocks noGrp="1"/>
          </p:cNvSpPr>
          <p:nvPr>
            <p:ph type="pic" idx="4"/>
          </p:nvPr>
        </p:nvSpPr>
        <p:spPr>
          <a:xfrm>
            <a:off x="8109817" y="1866900"/>
            <a:ext cx="3556001" cy="450849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734958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S43" preserve="1">
  <p:cSld name="4_S43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198"/>
          <p:cNvSpPr>
            <a:spLocks noGrp="1"/>
          </p:cNvSpPr>
          <p:nvPr>
            <p:ph type="pic" idx="2"/>
          </p:nvPr>
        </p:nvSpPr>
        <p:spPr>
          <a:xfrm>
            <a:off x="0" y="1"/>
            <a:ext cx="12192000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7974792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1" preserve="1">
  <p:cSld name="S1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0454751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Slide" preserve="1">
  <p:cSld name="14_Title Slide">
    <p:spTree>
      <p:nvGrpSpPr>
        <p:cNvPr id="1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" name="Google Shape;1050;p263"/>
          <p:cNvSpPr txBox="1">
            <a:spLocks noGrp="1"/>
          </p:cNvSpPr>
          <p:nvPr>
            <p:ph type="body" idx="1"/>
          </p:nvPr>
        </p:nvSpPr>
        <p:spPr>
          <a:xfrm>
            <a:off x="508001" y="1178429"/>
            <a:ext cx="11157819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051" name="Google Shape;1051;p263"/>
          <p:cNvSpPr txBox="1">
            <a:spLocks noGrp="1"/>
          </p:cNvSpPr>
          <p:nvPr>
            <p:ph type="title"/>
          </p:nvPr>
        </p:nvSpPr>
        <p:spPr>
          <a:xfrm>
            <a:off x="508001" y="455086"/>
            <a:ext cx="11157819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1261083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5" preserve="1">
  <p:cSld name="S5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192"/>
          <p:cNvSpPr>
            <a:spLocks noGrp="1"/>
          </p:cNvSpPr>
          <p:nvPr>
            <p:ph type="pic" idx="2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14630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8061639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3 Images - Horizontal" preserve="1">
  <p:cSld name="3_3 Images - Horizontal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193"/>
          <p:cNvSpPr>
            <a:spLocks noGrp="1"/>
          </p:cNvSpPr>
          <p:nvPr>
            <p:ph type="pic" idx="2"/>
          </p:nvPr>
        </p:nvSpPr>
        <p:spPr>
          <a:xfrm>
            <a:off x="-1" y="-4"/>
            <a:ext cx="12192000" cy="685800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391416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 31" preserve="1">
  <p:cSld name="L 31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194"/>
          <p:cNvSpPr>
            <a:spLocks noGrp="1"/>
          </p:cNvSpPr>
          <p:nvPr>
            <p:ph type="pic" idx="2"/>
          </p:nvPr>
        </p:nvSpPr>
        <p:spPr>
          <a:xfrm>
            <a:off x="914400" y="1198641"/>
            <a:ext cx="4460725" cy="4460720"/>
          </a:xfrm>
          <a:prstGeom prst="ellipse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91425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7F7F7F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7F7F7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262151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S43" preserve="1">
  <p:cSld name="3_S43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195"/>
          <p:cNvSpPr>
            <a:spLocks noGrp="1"/>
          </p:cNvSpPr>
          <p:nvPr>
            <p:ph type="pic" idx="2"/>
          </p:nvPr>
        </p:nvSpPr>
        <p:spPr>
          <a:xfrm>
            <a:off x="0" y="1"/>
            <a:ext cx="12192000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8" name="Google Shape;18;p195"/>
          <p:cNvSpPr>
            <a:spLocks noGrp="1"/>
          </p:cNvSpPr>
          <p:nvPr>
            <p:ph type="pic" idx="3"/>
          </p:nvPr>
        </p:nvSpPr>
        <p:spPr>
          <a:xfrm>
            <a:off x="1016000" y="1957010"/>
            <a:ext cx="3386667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6290779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_6" preserve="1">
  <p:cSld name="C_6">
    <p:bg>
      <p:bgPr>
        <a:solidFill>
          <a:schemeClr val="lt1"/>
        </a:solidFill>
        <a:effectLst/>
      </p:bgPr>
    </p:bg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196"/>
          <p:cNvSpPr>
            <a:spLocks noGrp="1"/>
          </p:cNvSpPr>
          <p:nvPr>
            <p:ph type="pic" idx="2"/>
          </p:nvPr>
        </p:nvSpPr>
        <p:spPr>
          <a:xfrm>
            <a:off x="533399" y="476251"/>
            <a:ext cx="5624512" cy="3024188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1548000" rIns="91425" bIns="45700" anchor="ctr" anchorCtr="0">
            <a:noAutofit/>
          </a:bodyPr>
          <a:lstStyle>
            <a:lvl1pPr marR="0" lvl="0" algn="ctr" rtl="0">
              <a:spcBef>
                <a:spcPts val="640"/>
              </a:spcBef>
              <a:spcAft>
                <a:spcPts val="0"/>
              </a:spcAft>
              <a:buClr>
                <a:srgbClr val="5B5B5B"/>
              </a:buClr>
              <a:buSzPts val="2400"/>
              <a:buFont typeface="Arial"/>
              <a:buNone/>
              <a:defRPr sz="3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8328590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_6" preserve="1">
  <p:cSld name="1_C_6">
    <p:bg>
      <p:bgPr>
        <a:solidFill>
          <a:schemeClr val="lt1"/>
        </a:solidFill>
        <a:effectLst/>
      </p:bgPr>
    </p:bg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197"/>
          <p:cNvSpPr>
            <a:spLocks noGrp="1"/>
          </p:cNvSpPr>
          <p:nvPr>
            <p:ph type="pic" idx="2"/>
          </p:nvPr>
        </p:nvSpPr>
        <p:spPr>
          <a:xfrm>
            <a:off x="0" y="0"/>
            <a:ext cx="53848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1548000" rIns="91425" bIns="45700" anchor="ctr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291258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S43" preserve="1">
  <p:cSld name="4_S43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198"/>
          <p:cNvSpPr>
            <a:spLocks noGrp="1"/>
          </p:cNvSpPr>
          <p:nvPr>
            <p:ph type="pic" idx="2"/>
          </p:nvPr>
        </p:nvSpPr>
        <p:spPr>
          <a:xfrm>
            <a:off x="0" y="1"/>
            <a:ext cx="12192000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5032875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" preserve="1">
  <p:cSld name="7_Title Slide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199"/>
          <p:cNvSpPr>
            <a:spLocks noGrp="1"/>
          </p:cNvSpPr>
          <p:nvPr>
            <p:ph type="pic" idx="2"/>
          </p:nvPr>
        </p:nvSpPr>
        <p:spPr>
          <a:xfrm>
            <a:off x="0" y="0"/>
            <a:ext cx="6099859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365750" anchor="b" anchorCtr="0">
            <a:noAutofit/>
          </a:bodyPr>
          <a:lstStyle>
            <a:lvl1pPr marR="0" lvl="0" algn="ctr" rtl="0">
              <a:spcBef>
                <a:spcPts val="400"/>
              </a:spcBef>
              <a:spcAft>
                <a:spcPts val="0"/>
              </a:spcAft>
              <a:buClr>
                <a:srgbClr val="A5A5A5"/>
              </a:buClr>
              <a:buSzPts val="1500"/>
              <a:buFont typeface="Arial"/>
              <a:buNone/>
              <a:defRPr sz="20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8281858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" preserve="1">
  <p:cSld name="7_Title Slide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199"/>
          <p:cNvSpPr>
            <a:spLocks noGrp="1"/>
          </p:cNvSpPr>
          <p:nvPr>
            <p:ph type="pic" idx="2"/>
          </p:nvPr>
        </p:nvSpPr>
        <p:spPr>
          <a:xfrm>
            <a:off x="0" y="0"/>
            <a:ext cx="6099859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365750" anchor="b" anchorCtr="0">
            <a:noAutofit/>
          </a:bodyPr>
          <a:lstStyle>
            <a:lvl1pPr marR="0" lvl="0" algn="ctr" rtl="0">
              <a:spcBef>
                <a:spcPts val="400"/>
              </a:spcBef>
              <a:spcAft>
                <a:spcPts val="0"/>
              </a:spcAft>
              <a:buClr>
                <a:srgbClr val="A5A5A5"/>
              </a:buClr>
              <a:buSzPts val="1500"/>
              <a:buFont typeface="Arial"/>
              <a:buNone/>
              <a:defRPr sz="20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25283346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S2" preserve="1">
  <p:cSld name="25_S2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200"/>
          <p:cNvSpPr>
            <a:spLocks noGrp="1"/>
          </p:cNvSpPr>
          <p:nvPr>
            <p:ph type="pic" idx="2"/>
          </p:nvPr>
        </p:nvSpPr>
        <p:spPr>
          <a:xfrm>
            <a:off x="0" y="1"/>
            <a:ext cx="70104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5368223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3 Images - Horizontal" preserve="1">
  <p:cSld name="2_3 Images - Horizontal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201"/>
          <p:cNvSpPr>
            <a:spLocks noGrp="1"/>
          </p:cNvSpPr>
          <p:nvPr>
            <p:ph type="pic" idx="2"/>
          </p:nvPr>
        </p:nvSpPr>
        <p:spPr>
          <a:xfrm>
            <a:off x="0" y="3"/>
            <a:ext cx="12192000" cy="6857999"/>
          </a:xfrm>
          <a:prstGeom prst="rect">
            <a:avLst/>
          </a:prstGeom>
          <a:solidFill>
            <a:srgbClr val="F2F2F2">
              <a:alpha val="69803"/>
            </a:srgbClr>
          </a:solidFill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R="0" lvl="0" algn="ctr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771376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S43" preserve="1">
  <p:cSld name="2_S43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202"/>
          <p:cNvSpPr>
            <a:spLocks noGrp="1"/>
          </p:cNvSpPr>
          <p:nvPr>
            <p:ph type="pic" idx="2"/>
          </p:nvPr>
        </p:nvSpPr>
        <p:spPr>
          <a:xfrm>
            <a:off x="0" y="477035"/>
            <a:ext cx="12192000" cy="3859591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8146762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S2" preserve="1">
  <p:cSld name="12_S2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203"/>
          <p:cNvSpPr>
            <a:spLocks noGrp="1"/>
          </p:cNvSpPr>
          <p:nvPr>
            <p:ph type="pic" idx="2"/>
          </p:nvPr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757250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S2" preserve="1">
  <p:cSld name="15_S2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20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7" name="Google Shape;37;p20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38" name="Google Shape;38;p204"/>
          <p:cNvSpPr>
            <a:spLocks noGrp="1"/>
          </p:cNvSpPr>
          <p:nvPr>
            <p:ph type="pic" idx="2"/>
          </p:nvPr>
        </p:nvSpPr>
        <p:spPr>
          <a:xfrm>
            <a:off x="0" y="3835400"/>
            <a:ext cx="12192000" cy="30226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9" name="Google Shape;39;p204"/>
          <p:cNvSpPr>
            <a:spLocks noGrp="1"/>
          </p:cNvSpPr>
          <p:nvPr>
            <p:ph type="pic" idx="3"/>
          </p:nvPr>
        </p:nvSpPr>
        <p:spPr>
          <a:xfrm>
            <a:off x="508000" y="1496181"/>
            <a:ext cx="4707467" cy="4707467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8485435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S2" preserve="1">
  <p:cSld name="16_S2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205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2" name="Google Shape;42;p205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43" name="Google Shape;43;p205"/>
          <p:cNvSpPr>
            <a:spLocks noGrp="1"/>
          </p:cNvSpPr>
          <p:nvPr>
            <p:ph type="pic" idx="2"/>
          </p:nvPr>
        </p:nvSpPr>
        <p:spPr>
          <a:xfrm>
            <a:off x="5569817" y="2717800"/>
            <a:ext cx="6622183" cy="274561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0" tIns="0" rIns="0" bIns="18287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4" name="Google Shape;44;p205"/>
          <p:cNvSpPr>
            <a:spLocks noGrp="1"/>
          </p:cNvSpPr>
          <p:nvPr>
            <p:ph type="pic" idx="3"/>
          </p:nvPr>
        </p:nvSpPr>
        <p:spPr>
          <a:xfrm>
            <a:off x="7612600" y="1409434"/>
            <a:ext cx="2536613" cy="2536613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5" name="Google Shape;45;p205"/>
          <p:cNvSpPr>
            <a:spLocks noGrp="1"/>
          </p:cNvSpPr>
          <p:nvPr>
            <p:ph type="pic" idx="4"/>
          </p:nvPr>
        </p:nvSpPr>
        <p:spPr>
          <a:xfrm>
            <a:off x="7612600" y="3986107"/>
            <a:ext cx="2536613" cy="2536613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4415672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S2" preserve="1">
  <p:cSld name="13_S2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206"/>
          <p:cNvSpPr>
            <a:spLocks noGrp="1"/>
          </p:cNvSpPr>
          <p:nvPr>
            <p:ph type="pic" idx="2"/>
          </p:nvPr>
        </p:nvSpPr>
        <p:spPr>
          <a:xfrm>
            <a:off x="0" y="1"/>
            <a:ext cx="60960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8" name="Google Shape;48;p206"/>
          <p:cNvSpPr>
            <a:spLocks noGrp="1"/>
          </p:cNvSpPr>
          <p:nvPr>
            <p:ph type="pic" idx="3"/>
          </p:nvPr>
        </p:nvSpPr>
        <p:spPr>
          <a:xfrm>
            <a:off x="4562544" y="1895544"/>
            <a:ext cx="3066912" cy="3066912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7213834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S2" preserve="1">
  <p:cSld name="19_S2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207"/>
          <p:cNvSpPr>
            <a:spLocks noGrp="1"/>
          </p:cNvSpPr>
          <p:nvPr>
            <p:ph type="pic" idx="2"/>
          </p:nvPr>
        </p:nvSpPr>
        <p:spPr>
          <a:xfrm>
            <a:off x="6096000" y="1"/>
            <a:ext cx="60960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1" name="Google Shape;51;p207"/>
          <p:cNvSpPr>
            <a:spLocks noGrp="1"/>
          </p:cNvSpPr>
          <p:nvPr>
            <p:ph type="pic" idx="3"/>
          </p:nvPr>
        </p:nvSpPr>
        <p:spPr>
          <a:xfrm>
            <a:off x="4562544" y="1895544"/>
            <a:ext cx="3066912" cy="3066912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81805059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09" preserve="1">
  <p:cSld name="Pic09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208"/>
          <p:cNvSpPr>
            <a:spLocks noGrp="1"/>
          </p:cNvSpPr>
          <p:nvPr>
            <p:ph type="pic" idx="2"/>
          </p:nvPr>
        </p:nvSpPr>
        <p:spPr>
          <a:xfrm>
            <a:off x="508003" y="1955546"/>
            <a:ext cx="5280760" cy="4301321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4" name="Google Shape;54;p208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5" name="Google Shape;55;p208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1983984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Pic09" preserve="1">
  <p:cSld name="1_Pic09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209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8" name="Google Shape;58;p209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59" name="Google Shape;59;p209"/>
          <p:cNvSpPr>
            <a:spLocks noGrp="1"/>
          </p:cNvSpPr>
          <p:nvPr>
            <p:ph type="pic" idx="2"/>
          </p:nvPr>
        </p:nvSpPr>
        <p:spPr>
          <a:xfrm>
            <a:off x="540842" y="1847851"/>
            <a:ext cx="5059860" cy="45466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1548000" rIns="91425" bIns="45700" anchor="ctr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290860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S2" preserve="1">
  <p:cSld name="25_S2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200"/>
          <p:cNvSpPr>
            <a:spLocks noGrp="1"/>
          </p:cNvSpPr>
          <p:nvPr>
            <p:ph type="pic" idx="2"/>
          </p:nvPr>
        </p:nvSpPr>
        <p:spPr>
          <a:xfrm>
            <a:off x="0" y="1"/>
            <a:ext cx="70104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5497271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11" preserve="1">
  <p:cSld name="Pic11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210"/>
          <p:cNvSpPr>
            <a:spLocks noGrp="1"/>
          </p:cNvSpPr>
          <p:nvPr>
            <p:ph type="pic" idx="2"/>
          </p:nvPr>
        </p:nvSpPr>
        <p:spPr>
          <a:xfrm>
            <a:off x="6385124" y="1955546"/>
            <a:ext cx="5280696" cy="4301321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2743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62" name="Google Shape;62;p210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63" name="Google Shape;63;p210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966590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S2" preserve="1">
  <p:cSld name="11_S2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211"/>
          <p:cNvSpPr>
            <a:spLocks noGrp="1"/>
          </p:cNvSpPr>
          <p:nvPr>
            <p:ph type="pic" idx="2"/>
          </p:nvPr>
        </p:nvSpPr>
        <p:spPr>
          <a:xfrm>
            <a:off x="0" y="508654"/>
            <a:ext cx="12192000" cy="5840693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91425" rIns="0" bIns="548625" anchor="b" anchorCtr="0">
            <a:noAutofit/>
          </a:bodyPr>
          <a:lstStyle>
            <a:lvl1pPr marR="0" lvl="0" algn="ctr" rtl="0">
              <a:spcBef>
                <a:spcPts val="373"/>
              </a:spcBef>
              <a:spcAft>
                <a:spcPts val="0"/>
              </a:spcAft>
              <a:buClr>
                <a:srgbClr val="5B5B5B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1215135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S2" preserve="1">
  <p:cSld name="31_S2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212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68" name="Google Shape;68;p212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69" name="Google Shape;69;p212"/>
          <p:cNvSpPr>
            <a:spLocks noGrp="1"/>
          </p:cNvSpPr>
          <p:nvPr>
            <p:ph type="pic" idx="2"/>
          </p:nvPr>
        </p:nvSpPr>
        <p:spPr>
          <a:xfrm>
            <a:off x="4983983" y="2050975"/>
            <a:ext cx="2224035" cy="4142264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187"/>
              </a:spcBef>
              <a:spcAft>
                <a:spcPts val="0"/>
              </a:spcAft>
              <a:buClr>
                <a:srgbClr val="5B5B5B"/>
              </a:buClr>
              <a:buSzPts val="700"/>
              <a:buFont typeface="Arial"/>
              <a:buNone/>
              <a:defRPr sz="933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123876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S2" preserve="1">
  <p:cSld name="20_S2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213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2" name="Google Shape;72;p213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  <p:sp>
        <p:nvSpPr>
          <p:cNvPr id="73" name="Google Shape;73;p213"/>
          <p:cNvSpPr>
            <a:spLocks noGrp="1"/>
          </p:cNvSpPr>
          <p:nvPr>
            <p:ph type="pic" idx="2"/>
          </p:nvPr>
        </p:nvSpPr>
        <p:spPr>
          <a:xfrm>
            <a:off x="7772151" y="1608668"/>
            <a:ext cx="3893667" cy="499687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1008000" rIns="0" bIns="274300" anchor="ctr" anchorCtr="0">
            <a:noAutofit/>
          </a:bodyPr>
          <a:lstStyle>
            <a:lvl1pPr marR="0" lvl="0" algn="ctr" rtl="0">
              <a:spcBef>
                <a:spcPts val="280"/>
              </a:spcBef>
              <a:spcAft>
                <a:spcPts val="0"/>
              </a:spcAft>
              <a:buClr>
                <a:srgbClr val="5B5B5B"/>
              </a:buClr>
              <a:buSzPts val="1050"/>
              <a:buFont typeface="Arial"/>
              <a:buNone/>
              <a:defRPr sz="14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5298138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S2" preserve="1">
  <p:cSld name="33_S2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214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ctr" rtl="0">
              <a:spcBef>
                <a:spcPts val="320"/>
              </a:spcBef>
              <a:spcAft>
                <a:spcPts val="0"/>
              </a:spcAft>
              <a:buClr>
                <a:srgbClr val="A5A5A5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A5A5A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6" name="Google Shape;76;p214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6370794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S31" preserve="1">
  <p:cSld name="7_S31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216"/>
          <p:cNvSpPr>
            <a:spLocks noGrp="1"/>
          </p:cNvSpPr>
          <p:nvPr>
            <p:ph type="pic" idx="2"/>
          </p:nvPr>
        </p:nvSpPr>
        <p:spPr>
          <a:xfrm>
            <a:off x="3" y="0"/>
            <a:ext cx="5079997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35960213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S31" preserve="1">
  <p:cSld name="6_S31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217"/>
          <p:cNvSpPr>
            <a:spLocks noGrp="1"/>
          </p:cNvSpPr>
          <p:nvPr>
            <p:ph type="pic" idx="2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85" name="Google Shape;85;p217"/>
          <p:cNvSpPr txBox="1">
            <a:spLocks noGrp="1"/>
          </p:cNvSpPr>
          <p:nvPr>
            <p:ph type="body" idx="1"/>
          </p:nvPr>
        </p:nvSpPr>
        <p:spPr>
          <a:xfrm>
            <a:off x="508001" y="1178427"/>
            <a:ext cx="11157817" cy="2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609585" marR="0" lvl="0" indent="-304792" algn="l" rtl="0"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1219170" marR="0" lvl="1" indent="-304792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  <a:defRPr sz="16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828754" marR="0" lvl="2" indent="-304792" algn="l" rtl="0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2438339" marR="0" lvl="3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3047924" marR="0" lvl="4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3657509" marR="0" lvl="5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4267093" marR="0" lvl="6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4876678" marR="0" lvl="7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5486263" marR="0" lvl="8" indent="-304792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86" name="Google Shape;86;p217"/>
          <p:cNvSpPr txBox="1">
            <a:spLocks noGrp="1"/>
          </p:cNvSpPr>
          <p:nvPr>
            <p:ph type="title"/>
          </p:nvPr>
        </p:nvSpPr>
        <p:spPr>
          <a:xfrm>
            <a:off x="508001" y="455085"/>
            <a:ext cx="11157817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oboto"/>
              <a:buNone/>
              <a:defRPr sz="4800" b="0" i="0" u="none" strike="noStrike" cap="none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9132795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S31" preserve="1">
  <p:cSld name="9_S31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218"/>
          <p:cNvSpPr>
            <a:spLocks noGrp="1"/>
          </p:cNvSpPr>
          <p:nvPr>
            <p:ph type="pic" idx="2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12574661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S31" preserve="1">
  <p:cSld name="8_S31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219"/>
          <p:cNvSpPr>
            <a:spLocks noGrp="1"/>
          </p:cNvSpPr>
          <p:nvPr>
            <p:ph type="pic" idx="2"/>
          </p:nvPr>
        </p:nvSpPr>
        <p:spPr>
          <a:xfrm>
            <a:off x="0" y="846668"/>
            <a:ext cx="12192000" cy="5164667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91425" tIns="45700" rIns="91425" bIns="457200" anchor="b" anchorCtr="0">
            <a:noAutofit/>
          </a:bodyPr>
          <a:lstStyle>
            <a:lvl1pPr marR="0" lvl="0" algn="ctr" rtl="0">
              <a:spcBef>
                <a:spcPts val="320"/>
              </a:spcBef>
              <a:spcAft>
                <a:spcPts val="0"/>
              </a:spcAft>
              <a:buClr>
                <a:srgbClr val="929292"/>
              </a:buClr>
              <a:buSzPts val="1200"/>
              <a:buFont typeface="Arial"/>
              <a:buNone/>
              <a:defRPr sz="16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9796747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S2" preserve="1">
  <p:cSld name="14_S2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220"/>
          <p:cNvSpPr>
            <a:spLocks noGrp="1"/>
          </p:cNvSpPr>
          <p:nvPr>
            <p:ph type="pic" idx="2"/>
          </p:nvPr>
        </p:nvSpPr>
        <p:spPr>
          <a:xfrm>
            <a:off x="6096000" y="1"/>
            <a:ext cx="6096000" cy="6857999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spcFirstLastPara="1" wrap="square" lIns="0" tIns="0" rIns="0" bIns="274300" anchor="b" anchorCtr="0">
            <a:noAutofit/>
          </a:bodyPr>
          <a:lstStyle>
            <a:lvl1pPr marR="0" lvl="0" algn="ctr" rtl="0">
              <a:spcBef>
                <a:spcPts val="533"/>
              </a:spcBef>
              <a:spcAft>
                <a:spcPts val="0"/>
              </a:spcAft>
              <a:buClr>
                <a:srgbClr val="5B5B5B"/>
              </a:buClr>
              <a:buSzPts val="2000"/>
              <a:buFont typeface="Arial"/>
              <a:buNone/>
              <a:defRPr sz="2667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3" name="Google Shape;93;p220"/>
          <p:cNvSpPr>
            <a:spLocks noGrp="1"/>
          </p:cNvSpPr>
          <p:nvPr>
            <p:ph type="pic" idx="3"/>
          </p:nvPr>
        </p:nvSpPr>
        <p:spPr>
          <a:xfrm>
            <a:off x="7247467" y="1532465"/>
            <a:ext cx="3793067" cy="3793067"/>
          </a:xfrm>
          <a:prstGeom prst="rect">
            <a:avLst/>
          </a:prstGeom>
          <a:solidFill>
            <a:srgbClr val="E8E8E8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540000" anchor="b" anchorCtr="0">
            <a:noAutofit/>
          </a:bodyPr>
          <a:lstStyle>
            <a:lvl1pPr marR="0" lvl="0" algn="ctr" rtl="0">
              <a:spcBef>
                <a:spcPts val="240"/>
              </a:spcBef>
              <a:spcAft>
                <a:spcPts val="0"/>
              </a:spcAft>
              <a:buClr>
                <a:srgbClr val="5B5B5B"/>
              </a:buClr>
              <a:buSzPts val="900"/>
              <a:buFont typeface="Arial"/>
              <a:buNone/>
              <a:defRPr sz="1200" b="0" i="0" u="none" strike="noStrike" cap="none">
                <a:solidFill>
                  <a:srgbClr val="5B5B5B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3733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6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7467830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66" Type="http://schemas.openxmlformats.org/officeDocument/2006/relationships/slideLayout" Target="../slideLayouts/slideLayout66.xml"/><Relationship Id="rId5" Type="http://schemas.openxmlformats.org/officeDocument/2006/relationships/slideLayout" Target="../slideLayouts/slideLayout5.xml"/><Relationship Id="rId61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70" Type="http://schemas.openxmlformats.org/officeDocument/2006/relationships/slideLayout" Target="../slideLayouts/slideLayout7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0.xml"/><Relationship Id="rId3" Type="http://schemas.openxmlformats.org/officeDocument/2006/relationships/slideLayout" Target="../slideLayouts/slideLayout455.xml"/><Relationship Id="rId7" Type="http://schemas.openxmlformats.org/officeDocument/2006/relationships/slideLayout" Target="../slideLayouts/slideLayout459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454.xml"/><Relationship Id="rId1" Type="http://schemas.openxmlformats.org/officeDocument/2006/relationships/slideLayout" Target="../slideLayouts/slideLayout453.xml"/><Relationship Id="rId6" Type="http://schemas.openxmlformats.org/officeDocument/2006/relationships/slideLayout" Target="../slideLayouts/slideLayout458.xml"/><Relationship Id="rId11" Type="http://schemas.openxmlformats.org/officeDocument/2006/relationships/slideLayout" Target="../slideLayouts/slideLayout463.xml"/><Relationship Id="rId5" Type="http://schemas.openxmlformats.org/officeDocument/2006/relationships/slideLayout" Target="../slideLayouts/slideLayout457.xml"/><Relationship Id="rId10" Type="http://schemas.openxmlformats.org/officeDocument/2006/relationships/slideLayout" Target="../slideLayouts/slideLayout462.xml"/><Relationship Id="rId4" Type="http://schemas.openxmlformats.org/officeDocument/2006/relationships/slideLayout" Target="../slideLayouts/slideLayout456.xml"/><Relationship Id="rId9" Type="http://schemas.openxmlformats.org/officeDocument/2006/relationships/slideLayout" Target="../slideLayouts/slideLayout461.xml"/></Relationships>
</file>

<file path=ppt/slideMasters/_rels/slideMaster2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97.xml"/><Relationship Id="rId21" Type="http://schemas.openxmlformats.org/officeDocument/2006/relationships/slideLayout" Target="../slideLayouts/slideLayout92.xml"/><Relationship Id="rId42" Type="http://schemas.openxmlformats.org/officeDocument/2006/relationships/slideLayout" Target="../slideLayouts/slideLayout113.xml"/><Relationship Id="rId47" Type="http://schemas.openxmlformats.org/officeDocument/2006/relationships/slideLayout" Target="../slideLayouts/slideLayout118.xml"/><Relationship Id="rId63" Type="http://schemas.openxmlformats.org/officeDocument/2006/relationships/slideLayout" Target="../slideLayouts/slideLayout134.xml"/><Relationship Id="rId68" Type="http://schemas.openxmlformats.org/officeDocument/2006/relationships/slideLayout" Target="../slideLayouts/slideLayout139.xml"/><Relationship Id="rId7" Type="http://schemas.openxmlformats.org/officeDocument/2006/relationships/slideLayout" Target="../slideLayouts/slideLayout78.xml"/><Relationship Id="rId71" Type="http://schemas.openxmlformats.org/officeDocument/2006/relationships/slideLayout" Target="../slideLayouts/slideLayout142.xml"/><Relationship Id="rId2" Type="http://schemas.openxmlformats.org/officeDocument/2006/relationships/slideLayout" Target="../slideLayouts/slideLayout73.xml"/><Relationship Id="rId16" Type="http://schemas.openxmlformats.org/officeDocument/2006/relationships/slideLayout" Target="../slideLayouts/slideLayout87.xml"/><Relationship Id="rId29" Type="http://schemas.openxmlformats.org/officeDocument/2006/relationships/slideLayout" Target="../slideLayouts/slideLayout100.xml"/><Relationship Id="rId11" Type="http://schemas.openxmlformats.org/officeDocument/2006/relationships/slideLayout" Target="../slideLayouts/slideLayout82.xml"/><Relationship Id="rId24" Type="http://schemas.openxmlformats.org/officeDocument/2006/relationships/slideLayout" Target="../slideLayouts/slideLayout95.xml"/><Relationship Id="rId32" Type="http://schemas.openxmlformats.org/officeDocument/2006/relationships/slideLayout" Target="../slideLayouts/slideLayout103.xml"/><Relationship Id="rId37" Type="http://schemas.openxmlformats.org/officeDocument/2006/relationships/slideLayout" Target="../slideLayouts/slideLayout108.xml"/><Relationship Id="rId40" Type="http://schemas.openxmlformats.org/officeDocument/2006/relationships/slideLayout" Target="../slideLayouts/slideLayout111.xml"/><Relationship Id="rId45" Type="http://schemas.openxmlformats.org/officeDocument/2006/relationships/slideLayout" Target="../slideLayouts/slideLayout116.xml"/><Relationship Id="rId53" Type="http://schemas.openxmlformats.org/officeDocument/2006/relationships/slideLayout" Target="../slideLayouts/slideLayout124.xml"/><Relationship Id="rId58" Type="http://schemas.openxmlformats.org/officeDocument/2006/relationships/slideLayout" Target="../slideLayouts/slideLayout129.xml"/><Relationship Id="rId66" Type="http://schemas.openxmlformats.org/officeDocument/2006/relationships/slideLayout" Target="../slideLayouts/slideLayout137.xml"/><Relationship Id="rId5" Type="http://schemas.openxmlformats.org/officeDocument/2006/relationships/slideLayout" Target="../slideLayouts/slideLayout76.xml"/><Relationship Id="rId61" Type="http://schemas.openxmlformats.org/officeDocument/2006/relationships/slideLayout" Target="../slideLayouts/slideLayout132.xml"/><Relationship Id="rId19" Type="http://schemas.openxmlformats.org/officeDocument/2006/relationships/slideLayout" Target="../slideLayouts/slideLayout90.xml"/><Relationship Id="rId14" Type="http://schemas.openxmlformats.org/officeDocument/2006/relationships/slideLayout" Target="../slideLayouts/slideLayout85.xml"/><Relationship Id="rId22" Type="http://schemas.openxmlformats.org/officeDocument/2006/relationships/slideLayout" Target="../slideLayouts/slideLayout93.xml"/><Relationship Id="rId27" Type="http://schemas.openxmlformats.org/officeDocument/2006/relationships/slideLayout" Target="../slideLayouts/slideLayout98.xml"/><Relationship Id="rId30" Type="http://schemas.openxmlformats.org/officeDocument/2006/relationships/slideLayout" Target="../slideLayouts/slideLayout101.xml"/><Relationship Id="rId35" Type="http://schemas.openxmlformats.org/officeDocument/2006/relationships/slideLayout" Target="../slideLayouts/slideLayout106.xml"/><Relationship Id="rId43" Type="http://schemas.openxmlformats.org/officeDocument/2006/relationships/slideLayout" Target="../slideLayouts/slideLayout114.xml"/><Relationship Id="rId48" Type="http://schemas.openxmlformats.org/officeDocument/2006/relationships/slideLayout" Target="../slideLayouts/slideLayout119.xml"/><Relationship Id="rId56" Type="http://schemas.openxmlformats.org/officeDocument/2006/relationships/slideLayout" Target="../slideLayouts/slideLayout127.xml"/><Relationship Id="rId64" Type="http://schemas.openxmlformats.org/officeDocument/2006/relationships/slideLayout" Target="../slideLayouts/slideLayout135.xml"/><Relationship Id="rId69" Type="http://schemas.openxmlformats.org/officeDocument/2006/relationships/slideLayout" Target="../slideLayouts/slideLayout140.xml"/><Relationship Id="rId8" Type="http://schemas.openxmlformats.org/officeDocument/2006/relationships/slideLayout" Target="../slideLayouts/slideLayout79.xml"/><Relationship Id="rId51" Type="http://schemas.openxmlformats.org/officeDocument/2006/relationships/slideLayout" Target="../slideLayouts/slideLayout122.xml"/><Relationship Id="rId72" Type="http://schemas.openxmlformats.org/officeDocument/2006/relationships/theme" Target="../theme/theme2.xml"/><Relationship Id="rId3" Type="http://schemas.openxmlformats.org/officeDocument/2006/relationships/slideLayout" Target="../slideLayouts/slideLayout74.xml"/><Relationship Id="rId12" Type="http://schemas.openxmlformats.org/officeDocument/2006/relationships/slideLayout" Target="../slideLayouts/slideLayout83.xml"/><Relationship Id="rId17" Type="http://schemas.openxmlformats.org/officeDocument/2006/relationships/slideLayout" Target="../slideLayouts/slideLayout88.xml"/><Relationship Id="rId25" Type="http://schemas.openxmlformats.org/officeDocument/2006/relationships/slideLayout" Target="../slideLayouts/slideLayout96.xml"/><Relationship Id="rId33" Type="http://schemas.openxmlformats.org/officeDocument/2006/relationships/slideLayout" Target="../slideLayouts/slideLayout104.xml"/><Relationship Id="rId38" Type="http://schemas.openxmlformats.org/officeDocument/2006/relationships/slideLayout" Target="../slideLayouts/slideLayout109.xml"/><Relationship Id="rId46" Type="http://schemas.openxmlformats.org/officeDocument/2006/relationships/slideLayout" Target="../slideLayouts/slideLayout117.xml"/><Relationship Id="rId59" Type="http://schemas.openxmlformats.org/officeDocument/2006/relationships/slideLayout" Target="../slideLayouts/slideLayout130.xml"/><Relationship Id="rId67" Type="http://schemas.openxmlformats.org/officeDocument/2006/relationships/slideLayout" Target="../slideLayouts/slideLayout138.xml"/><Relationship Id="rId20" Type="http://schemas.openxmlformats.org/officeDocument/2006/relationships/slideLayout" Target="../slideLayouts/slideLayout91.xml"/><Relationship Id="rId41" Type="http://schemas.openxmlformats.org/officeDocument/2006/relationships/slideLayout" Target="../slideLayouts/slideLayout112.xml"/><Relationship Id="rId54" Type="http://schemas.openxmlformats.org/officeDocument/2006/relationships/slideLayout" Target="../slideLayouts/slideLayout125.xml"/><Relationship Id="rId62" Type="http://schemas.openxmlformats.org/officeDocument/2006/relationships/slideLayout" Target="../slideLayouts/slideLayout133.xml"/><Relationship Id="rId70" Type="http://schemas.openxmlformats.org/officeDocument/2006/relationships/slideLayout" Target="../slideLayouts/slideLayout141.xml"/><Relationship Id="rId1" Type="http://schemas.openxmlformats.org/officeDocument/2006/relationships/slideLayout" Target="../slideLayouts/slideLayout72.xml"/><Relationship Id="rId6" Type="http://schemas.openxmlformats.org/officeDocument/2006/relationships/slideLayout" Target="../slideLayouts/slideLayout77.xml"/><Relationship Id="rId15" Type="http://schemas.openxmlformats.org/officeDocument/2006/relationships/slideLayout" Target="../slideLayouts/slideLayout86.xml"/><Relationship Id="rId23" Type="http://schemas.openxmlformats.org/officeDocument/2006/relationships/slideLayout" Target="../slideLayouts/slideLayout94.xml"/><Relationship Id="rId28" Type="http://schemas.openxmlformats.org/officeDocument/2006/relationships/slideLayout" Target="../slideLayouts/slideLayout99.xml"/><Relationship Id="rId36" Type="http://schemas.openxmlformats.org/officeDocument/2006/relationships/slideLayout" Target="../slideLayouts/slideLayout107.xml"/><Relationship Id="rId49" Type="http://schemas.openxmlformats.org/officeDocument/2006/relationships/slideLayout" Target="../slideLayouts/slideLayout120.xml"/><Relationship Id="rId57" Type="http://schemas.openxmlformats.org/officeDocument/2006/relationships/slideLayout" Target="../slideLayouts/slideLayout128.xml"/><Relationship Id="rId10" Type="http://schemas.openxmlformats.org/officeDocument/2006/relationships/slideLayout" Target="../slideLayouts/slideLayout81.xml"/><Relationship Id="rId31" Type="http://schemas.openxmlformats.org/officeDocument/2006/relationships/slideLayout" Target="../slideLayouts/slideLayout102.xml"/><Relationship Id="rId44" Type="http://schemas.openxmlformats.org/officeDocument/2006/relationships/slideLayout" Target="../slideLayouts/slideLayout115.xml"/><Relationship Id="rId52" Type="http://schemas.openxmlformats.org/officeDocument/2006/relationships/slideLayout" Target="../slideLayouts/slideLayout123.xml"/><Relationship Id="rId60" Type="http://schemas.openxmlformats.org/officeDocument/2006/relationships/slideLayout" Target="../slideLayouts/slideLayout131.xml"/><Relationship Id="rId65" Type="http://schemas.openxmlformats.org/officeDocument/2006/relationships/slideLayout" Target="../slideLayouts/slideLayout136.xml"/><Relationship Id="rId4" Type="http://schemas.openxmlformats.org/officeDocument/2006/relationships/slideLayout" Target="../slideLayouts/slideLayout75.xml"/><Relationship Id="rId9" Type="http://schemas.openxmlformats.org/officeDocument/2006/relationships/slideLayout" Target="../slideLayouts/slideLayout80.xml"/><Relationship Id="rId13" Type="http://schemas.openxmlformats.org/officeDocument/2006/relationships/slideLayout" Target="../slideLayouts/slideLayout84.xml"/><Relationship Id="rId18" Type="http://schemas.openxmlformats.org/officeDocument/2006/relationships/slideLayout" Target="../slideLayouts/slideLayout89.xml"/><Relationship Id="rId39" Type="http://schemas.openxmlformats.org/officeDocument/2006/relationships/slideLayout" Target="../slideLayouts/slideLayout110.xml"/><Relationship Id="rId34" Type="http://schemas.openxmlformats.org/officeDocument/2006/relationships/slideLayout" Target="../slideLayouts/slideLayout105.xml"/><Relationship Id="rId50" Type="http://schemas.openxmlformats.org/officeDocument/2006/relationships/slideLayout" Target="../slideLayouts/slideLayout121.xml"/><Relationship Id="rId55" Type="http://schemas.openxmlformats.org/officeDocument/2006/relationships/slideLayout" Target="../slideLayouts/slideLayout126.xml"/></Relationships>
</file>

<file path=ppt/slideMasters/_rels/slideMaster3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168.xml"/><Relationship Id="rId21" Type="http://schemas.openxmlformats.org/officeDocument/2006/relationships/slideLayout" Target="../slideLayouts/slideLayout163.xml"/><Relationship Id="rId42" Type="http://schemas.openxmlformats.org/officeDocument/2006/relationships/slideLayout" Target="../slideLayouts/slideLayout184.xml"/><Relationship Id="rId47" Type="http://schemas.openxmlformats.org/officeDocument/2006/relationships/slideLayout" Target="../slideLayouts/slideLayout189.xml"/><Relationship Id="rId63" Type="http://schemas.openxmlformats.org/officeDocument/2006/relationships/slideLayout" Target="../slideLayouts/slideLayout205.xml"/><Relationship Id="rId68" Type="http://schemas.openxmlformats.org/officeDocument/2006/relationships/slideLayout" Target="../slideLayouts/slideLayout210.xml"/><Relationship Id="rId7" Type="http://schemas.openxmlformats.org/officeDocument/2006/relationships/slideLayout" Target="../slideLayouts/slideLayout149.xml"/><Relationship Id="rId71" Type="http://schemas.openxmlformats.org/officeDocument/2006/relationships/slideLayout" Target="../slideLayouts/slideLayout213.xml"/><Relationship Id="rId2" Type="http://schemas.openxmlformats.org/officeDocument/2006/relationships/slideLayout" Target="../slideLayouts/slideLayout144.xml"/><Relationship Id="rId16" Type="http://schemas.openxmlformats.org/officeDocument/2006/relationships/slideLayout" Target="../slideLayouts/slideLayout158.xml"/><Relationship Id="rId29" Type="http://schemas.openxmlformats.org/officeDocument/2006/relationships/slideLayout" Target="../slideLayouts/slideLayout171.xml"/><Relationship Id="rId11" Type="http://schemas.openxmlformats.org/officeDocument/2006/relationships/slideLayout" Target="../slideLayouts/slideLayout153.xml"/><Relationship Id="rId24" Type="http://schemas.openxmlformats.org/officeDocument/2006/relationships/slideLayout" Target="../slideLayouts/slideLayout166.xml"/><Relationship Id="rId32" Type="http://schemas.openxmlformats.org/officeDocument/2006/relationships/slideLayout" Target="../slideLayouts/slideLayout174.xml"/><Relationship Id="rId37" Type="http://schemas.openxmlformats.org/officeDocument/2006/relationships/slideLayout" Target="../slideLayouts/slideLayout179.xml"/><Relationship Id="rId40" Type="http://schemas.openxmlformats.org/officeDocument/2006/relationships/slideLayout" Target="../slideLayouts/slideLayout182.xml"/><Relationship Id="rId45" Type="http://schemas.openxmlformats.org/officeDocument/2006/relationships/slideLayout" Target="../slideLayouts/slideLayout187.xml"/><Relationship Id="rId53" Type="http://schemas.openxmlformats.org/officeDocument/2006/relationships/slideLayout" Target="../slideLayouts/slideLayout195.xml"/><Relationship Id="rId58" Type="http://schemas.openxmlformats.org/officeDocument/2006/relationships/slideLayout" Target="../slideLayouts/slideLayout200.xml"/><Relationship Id="rId66" Type="http://schemas.openxmlformats.org/officeDocument/2006/relationships/slideLayout" Target="../slideLayouts/slideLayout208.xml"/><Relationship Id="rId5" Type="http://schemas.openxmlformats.org/officeDocument/2006/relationships/slideLayout" Target="../slideLayouts/slideLayout147.xml"/><Relationship Id="rId61" Type="http://schemas.openxmlformats.org/officeDocument/2006/relationships/slideLayout" Target="../slideLayouts/slideLayout203.xml"/><Relationship Id="rId19" Type="http://schemas.openxmlformats.org/officeDocument/2006/relationships/slideLayout" Target="../slideLayouts/slideLayout161.xml"/><Relationship Id="rId14" Type="http://schemas.openxmlformats.org/officeDocument/2006/relationships/slideLayout" Target="../slideLayouts/slideLayout156.xml"/><Relationship Id="rId22" Type="http://schemas.openxmlformats.org/officeDocument/2006/relationships/slideLayout" Target="../slideLayouts/slideLayout164.xml"/><Relationship Id="rId27" Type="http://schemas.openxmlformats.org/officeDocument/2006/relationships/slideLayout" Target="../slideLayouts/slideLayout169.xml"/><Relationship Id="rId30" Type="http://schemas.openxmlformats.org/officeDocument/2006/relationships/slideLayout" Target="../slideLayouts/slideLayout172.xml"/><Relationship Id="rId35" Type="http://schemas.openxmlformats.org/officeDocument/2006/relationships/slideLayout" Target="../slideLayouts/slideLayout177.xml"/><Relationship Id="rId43" Type="http://schemas.openxmlformats.org/officeDocument/2006/relationships/slideLayout" Target="../slideLayouts/slideLayout185.xml"/><Relationship Id="rId48" Type="http://schemas.openxmlformats.org/officeDocument/2006/relationships/slideLayout" Target="../slideLayouts/slideLayout190.xml"/><Relationship Id="rId56" Type="http://schemas.openxmlformats.org/officeDocument/2006/relationships/slideLayout" Target="../slideLayouts/slideLayout198.xml"/><Relationship Id="rId64" Type="http://schemas.openxmlformats.org/officeDocument/2006/relationships/slideLayout" Target="../slideLayouts/slideLayout206.xml"/><Relationship Id="rId69" Type="http://schemas.openxmlformats.org/officeDocument/2006/relationships/slideLayout" Target="../slideLayouts/slideLayout211.xml"/><Relationship Id="rId8" Type="http://schemas.openxmlformats.org/officeDocument/2006/relationships/slideLayout" Target="../slideLayouts/slideLayout150.xml"/><Relationship Id="rId51" Type="http://schemas.openxmlformats.org/officeDocument/2006/relationships/slideLayout" Target="../slideLayouts/slideLayout193.xml"/><Relationship Id="rId72" Type="http://schemas.openxmlformats.org/officeDocument/2006/relationships/theme" Target="../theme/theme3.xml"/><Relationship Id="rId3" Type="http://schemas.openxmlformats.org/officeDocument/2006/relationships/slideLayout" Target="../slideLayouts/slideLayout145.xml"/><Relationship Id="rId12" Type="http://schemas.openxmlformats.org/officeDocument/2006/relationships/slideLayout" Target="../slideLayouts/slideLayout154.xml"/><Relationship Id="rId17" Type="http://schemas.openxmlformats.org/officeDocument/2006/relationships/slideLayout" Target="../slideLayouts/slideLayout159.xml"/><Relationship Id="rId25" Type="http://schemas.openxmlformats.org/officeDocument/2006/relationships/slideLayout" Target="../slideLayouts/slideLayout167.xml"/><Relationship Id="rId33" Type="http://schemas.openxmlformats.org/officeDocument/2006/relationships/slideLayout" Target="../slideLayouts/slideLayout175.xml"/><Relationship Id="rId38" Type="http://schemas.openxmlformats.org/officeDocument/2006/relationships/slideLayout" Target="../slideLayouts/slideLayout180.xml"/><Relationship Id="rId46" Type="http://schemas.openxmlformats.org/officeDocument/2006/relationships/slideLayout" Target="../slideLayouts/slideLayout188.xml"/><Relationship Id="rId59" Type="http://schemas.openxmlformats.org/officeDocument/2006/relationships/slideLayout" Target="../slideLayouts/slideLayout201.xml"/><Relationship Id="rId67" Type="http://schemas.openxmlformats.org/officeDocument/2006/relationships/slideLayout" Target="../slideLayouts/slideLayout209.xml"/><Relationship Id="rId20" Type="http://schemas.openxmlformats.org/officeDocument/2006/relationships/slideLayout" Target="../slideLayouts/slideLayout162.xml"/><Relationship Id="rId41" Type="http://schemas.openxmlformats.org/officeDocument/2006/relationships/slideLayout" Target="../slideLayouts/slideLayout183.xml"/><Relationship Id="rId54" Type="http://schemas.openxmlformats.org/officeDocument/2006/relationships/slideLayout" Target="../slideLayouts/slideLayout196.xml"/><Relationship Id="rId62" Type="http://schemas.openxmlformats.org/officeDocument/2006/relationships/slideLayout" Target="../slideLayouts/slideLayout204.xml"/><Relationship Id="rId70" Type="http://schemas.openxmlformats.org/officeDocument/2006/relationships/slideLayout" Target="../slideLayouts/slideLayout212.xml"/><Relationship Id="rId1" Type="http://schemas.openxmlformats.org/officeDocument/2006/relationships/slideLayout" Target="../slideLayouts/slideLayout143.xml"/><Relationship Id="rId6" Type="http://schemas.openxmlformats.org/officeDocument/2006/relationships/slideLayout" Target="../slideLayouts/slideLayout148.xml"/><Relationship Id="rId15" Type="http://schemas.openxmlformats.org/officeDocument/2006/relationships/slideLayout" Target="../slideLayouts/slideLayout157.xml"/><Relationship Id="rId23" Type="http://schemas.openxmlformats.org/officeDocument/2006/relationships/slideLayout" Target="../slideLayouts/slideLayout165.xml"/><Relationship Id="rId28" Type="http://schemas.openxmlformats.org/officeDocument/2006/relationships/slideLayout" Target="../slideLayouts/slideLayout170.xml"/><Relationship Id="rId36" Type="http://schemas.openxmlformats.org/officeDocument/2006/relationships/slideLayout" Target="../slideLayouts/slideLayout178.xml"/><Relationship Id="rId49" Type="http://schemas.openxmlformats.org/officeDocument/2006/relationships/slideLayout" Target="../slideLayouts/slideLayout191.xml"/><Relationship Id="rId57" Type="http://schemas.openxmlformats.org/officeDocument/2006/relationships/slideLayout" Target="../slideLayouts/slideLayout199.xml"/><Relationship Id="rId10" Type="http://schemas.openxmlformats.org/officeDocument/2006/relationships/slideLayout" Target="../slideLayouts/slideLayout152.xml"/><Relationship Id="rId31" Type="http://schemas.openxmlformats.org/officeDocument/2006/relationships/slideLayout" Target="../slideLayouts/slideLayout173.xml"/><Relationship Id="rId44" Type="http://schemas.openxmlformats.org/officeDocument/2006/relationships/slideLayout" Target="../slideLayouts/slideLayout186.xml"/><Relationship Id="rId52" Type="http://schemas.openxmlformats.org/officeDocument/2006/relationships/slideLayout" Target="../slideLayouts/slideLayout194.xml"/><Relationship Id="rId60" Type="http://schemas.openxmlformats.org/officeDocument/2006/relationships/slideLayout" Target="../slideLayouts/slideLayout202.xml"/><Relationship Id="rId65" Type="http://schemas.openxmlformats.org/officeDocument/2006/relationships/slideLayout" Target="../slideLayouts/slideLayout207.xml"/><Relationship Id="rId4" Type="http://schemas.openxmlformats.org/officeDocument/2006/relationships/slideLayout" Target="../slideLayouts/slideLayout146.xml"/><Relationship Id="rId9" Type="http://schemas.openxmlformats.org/officeDocument/2006/relationships/slideLayout" Target="../slideLayouts/slideLayout151.xml"/><Relationship Id="rId13" Type="http://schemas.openxmlformats.org/officeDocument/2006/relationships/slideLayout" Target="../slideLayouts/slideLayout155.xml"/><Relationship Id="rId18" Type="http://schemas.openxmlformats.org/officeDocument/2006/relationships/slideLayout" Target="../slideLayouts/slideLayout160.xml"/><Relationship Id="rId39" Type="http://schemas.openxmlformats.org/officeDocument/2006/relationships/slideLayout" Target="../slideLayouts/slideLayout181.xml"/><Relationship Id="rId34" Type="http://schemas.openxmlformats.org/officeDocument/2006/relationships/slideLayout" Target="../slideLayouts/slideLayout176.xml"/><Relationship Id="rId50" Type="http://schemas.openxmlformats.org/officeDocument/2006/relationships/slideLayout" Target="../slideLayouts/slideLayout192.xml"/><Relationship Id="rId55" Type="http://schemas.openxmlformats.org/officeDocument/2006/relationships/slideLayout" Target="../slideLayouts/slideLayout197.xml"/></Relationships>
</file>

<file path=ppt/slideMasters/_rels/slideMaster4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39.xml"/><Relationship Id="rId21" Type="http://schemas.openxmlformats.org/officeDocument/2006/relationships/slideLayout" Target="../slideLayouts/slideLayout234.xml"/><Relationship Id="rId42" Type="http://schemas.openxmlformats.org/officeDocument/2006/relationships/slideLayout" Target="../slideLayouts/slideLayout255.xml"/><Relationship Id="rId47" Type="http://schemas.openxmlformats.org/officeDocument/2006/relationships/slideLayout" Target="../slideLayouts/slideLayout260.xml"/><Relationship Id="rId63" Type="http://schemas.openxmlformats.org/officeDocument/2006/relationships/slideLayout" Target="../slideLayouts/slideLayout276.xml"/><Relationship Id="rId68" Type="http://schemas.openxmlformats.org/officeDocument/2006/relationships/slideLayout" Target="../slideLayouts/slideLayout281.xml"/><Relationship Id="rId7" Type="http://schemas.openxmlformats.org/officeDocument/2006/relationships/slideLayout" Target="../slideLayouts/slideLayout220.xml"/><Relationship Id="rId71" Type="http://schemas.openxmlformats.org/officeDocument/2006/relationships/slideLayout" Target="../slideLayouts/slideLayout284.xml"/><Relationship Id="rId2" Type="http://schemas.openxmlformats.org/officeDocument/2006/relationships/slideLayout" Target="../slideLayouts/slideLayout215.xml"/><Relationship Id="rId16" Type="http://schemas.openxmlformats.org/officeDocument/2006/relationships/slideLayout" Target="../slideLayouts/slideLayout229.xml"/><Relationship Id="rId29" Type="http://schemas.openxmlformats.org/officeDocument/2006/relationships/slideLayout" Target="../slideLayouts/slideLayout242.xml"/><Relationship Id="rId11" Type="http://schemas.openxmlformats.org/officeDocument/2006/relationships/slideLayout" Target="../slideLayouts/slideLayout224.xml"/><Relationship Id="rId24" Type="http://schemas.openxmlformats.org/officeDocument/2006/relationships/slideLayout" Target="../slideLayouts/slideLayout237.xml"/><Relationship Id="rId32" Type="http://schemas.openxmlformats.org/officeDocument/2006/relationships/slideLayout" Target="../slideLayouts/slideLayout245.xml"/><Relationship Id="rId37" Type="http://schemas.openxmlformats.org/officeDocument/2006/relationships/slideLayout" Target="../slideLayouts/slideLayout250.xml"/><Relationship Id="rId40" Type="http://schemas.openxmlformats.org/officeDocument/2006/relationships/slideLayout" Target="../slideLayouts/slideLayout253.xml"/><Relationship Id="rId45" Type="http://schemas.openxmlformats.org/officeDocument/2006/relationships/slideLayout" Target="../slideLayouts/slideLayout258.xml"/><Relationship Id="rId53" Type="http://schemas.openxmlformats.org/officeDocument/2006/relationships/slideLayout" Target="../slideLayouts/slideLayout266.xml"/><Relationship Id="rId58" Type="http://schemas.openxmlformats.org/officeDocument/2006/relationships/slideLayout" Target="../slideLayouts/slideLayout271.xml"/><Relationship Id="rId66" Type="http://schemas.openxmlformats.org/officeDocument/2006/relationships/slideLayout" Target="../slideLayouts/slideLayout279.xml"/><Relationship Id="rId5" Type="http://schemas.openxmlformats.org/officeDocument/2006/relationships/slideLayout" Target="../slideLayouts/slideLayout218.xml"/><Relationship Id="rId61" Type="http://schemas.openxmlformats.org/officeDocument/2006/relationships/slideLayout" Target="../slideLayouts/slideLayout274.xml"/><Relationship Id="rId19" Type="http://schemas.openxmlformats.org/officeDocument/2006/relationships/slideLayout" Target="../slideLayouts/slideLayout232.xml"/><Relationship Id="rId14" Type="http://schemas.openxmlformats.org/officeDocument/2006/relationships/slideLayout" Target="../slideLayouts/slideLayout227.xml"/><Relationship Id="rId22" Type="http://schemas.openxmlformats.org/officeDocument/2006/relationships/slideLayout" Target="../slideLayouts/slideLayout235.xml"/><Relationship Id="rId27" Type="http://schemas.openxmlformats.org/officeDocument/2006/relationships/slideLayout" Target="../slideLayouts/slideLayout240.xml"/><Relationship Id="rId30" Type="http://schemas.openxmlformats.org/officeDocument/2006/relationships/slideLayout" Target="../slideLayouts/slideLayout243.xml"/><Relationship Id="rId35" Type="http://schemas.openxmlformats.org/officeDocument/2006/relationships/slideLayout" Target="../slideLayouts/slideLayout248.xml"/><Relationship Id="rId43" Type="http://schemas.openxmlformats.org/officeDocument/2006/relationships/slideLayout" Target="../slideLayouts/slideLayout256.xml"/><Relationship Id="rId48" Type="http://schemas.openxmlformats.org/officeDocument/2006/relationships/slideLayout" Target="../slideLayouts/slideLayout261.xml"/><Relationship Id="rId56" Type="http://schemas.openxmlformats.org/officeDocument/2006/relationships/slideLayout" Target="../slideLayouts/slideLayout269.xml"/><Relationship Id="rId64" Type="http://schemas.openxmlformats.org/officeDocument/2006/relationships/slideLayout" Target="../slideLayouts/slideLayout277.xml"/><Relationship Id="rId69" Type="http://schemas.openxmlformats.org/officeDocument/2006/relationships/slideLayout" Target="../slideLayouts/slideLayout282.xml"/><Relationship Id="rId8" Type="http://schemas.openxmlformats.org/officeDocument/2006/relationships/slideLayout" Target="../slideLayouts/slideLayout221.xml"/><Relationship Id="rId51" Type="http://schemas.openxmlformats.org/officeDocument/2006/relationships/slideLayout" Target="../slideLayouts/slideLayout264.xml"/><Relationship Id="rId72" Type="http://schemas.openxmlformats.org/officeDocument/2006/relationships/theme" Target="../theme/theme4.xml"/><Relationship Id="rId3" Type="http://schemas.openxmlformats.org/officeDocument/2006/relationships/slideLayout" Target="../slideLayouts/slideLayout216.xml"/><Relationship Id="rId12" Type="http://schemas.openxmlformats.org/officeDocument/2006/relationships/slideLayout" Target="../slideLayouts/slideLayout225.xml"/><Relationship Id="rId17" Type="http://schemas.openxmlformats.org/officeDocument/2006/relationships/slideLayout" Target="../slideLayouts/slideLayout230.xml"/><Relationship Id="rId25" Type="http://schemas.openxmlformats.org/officeDocument/2006/relationships/slideLayout" Target="../slideLayouts/slideLayout238.xml"/><Relationship Id="rId33" Type="http://schemas.openxmlformats.org/officeDocument/2006/relationships/slideLayout" Target="../slideLayouts/slideLayout246.xml"/><Relationship Id="rId38" Type="http://schemas.openxmlformats.org/officeDocument/2006/relationships/slideLayout" Target="../slideLayouts/slideLayout251.xml"/><Relationship Id="rId46" Type="http://schemas.openxmlformats.org/officeDocument/2006/relationships/slideLayout" Target="../slideLayouts/slideLayout259.xml"/><Relationship Id="rId59" Type="http://schemas.openxmlformats.org/officeDocument/2006/relationships/slideLayout" Target="../slideLayouts/slideLayout272.xml"/><Relationship Id="rId67" Type="http://schemas.openxmlformats.org/officeDocument/2006/relationships/slideLayout" Target="../slideLayouts/slideLayout280.xml"/><Relationship Id="rId20" Type="http://schemas.openxmlformats.org/officeDocument/2006/relationships/slideLayout" Target="../slideLayouts/slideLayout233.xml"/><Relationship Id="rId41" Type="http://schemas.openxmlformats.org/officeDocument/2006/relationships/slideLayout" Target="../slideLayouts/slideLayout254.xml"/><Relationship Id="rId54" Type="http://schemas.openxmlformats.org/officeDocument/2006/relationships/slideLayout" Target="../slideLayouts/slideLayout267.xml"/><Relationship Id="rId62" Type="http://schemas.openxmlformats.org/officeDocument/2006/relationships/slideLayout" Target="../slideLayouts/slideLayout275.xml"/><Relationship Id="rId70" Type="http://schemas.openxmlformats.org/officeDocument/2006/relationships/slideLayout" Target="../slideLayouts/slideLayout283.xml"/><Relationship Id="rId1" Type="http://schemas.openxmlformats.org/officeDocument/2006/relationships/slideLayout" Target="../slideLayouts/slideLayout214.xml"/><Relationship Id="rId6" Type="http://schemas.openxmlformats.org/officeDocument/2006/relationships/slideLayout" Target="../slideLayouts/slideLayout219.xml"/><Relationship Id="rId15" Type="http://schemas.openxmlformats.org/officeDocument/2006/relationships/slideLayout" Target="../slideLayouts/slideLayout228.xml"/><Relationship Id="rId23" Type="http://schemas.openxmlformats.org/officeDocument/2006/relationships/slideLayout" Target="../slideLayouts/slideLayout236.xml"/><Relationship Id="rId28" Type="http://schemas.openxmlformats.org/officeDocument/2006/relationships/slideLayout" Target="../slideLayouts/slideLayout241.xml"/><Relationship Id="rId36" Type="http://schemas.openxmlformats.org/officeDocument/2006/relationships/slideLayout" Target="../slideLayouts/slideLayout249.xml"/><Relationship Id="rId49" Type="http://schemas.openxmlformats.org/officeDocument/2006/relationships/slideLayout" Target="../slideLayouts/slideLayout262.xml"/><Relationship Id="rId57" Type="http://schemas.openxmlformats.org/officeDocument/2006/relationships/slideLayout" Target="../slideLayouts/slideLayout270.xml"/><Relationship Id="rId10" Type="http://schemas.openxmlformats.org/officeDocument/2006/relationships/slideLayout" Target="../slideLayouts/slideLayout223.xml"/><Relationship Id="rId31" Type="http://schemas.openxmlformats.org/officeDocument/2006/relationships/slideLayout" Target="../slideLayouts/slideLayout244.xml"/><Relationship Id="rId44" Type="http://schemas.openxmlformats.org/officeDocument/2006/relationships/slideLayout" Target="../slideLayouts/slideLayout257.xml"/><Relationship Id="rId52" Type="http://schemas.openxmlformats.org/officeDocument/2006/relationships/slideLayout" Target="../slideLayouts/slideLayout265.xml"/><Relationship Id="rId60" Type="http://schemas.openxmlformats.org/officeDocument/2006/relationships/slideLayout" Target="../slideLayouts/slideLayout273.xml"/><Relationship Id="rId65" Type="http://schemas.openxmlformats.org/officeDocument/2006/relationships/slideLayout" Target="../slideLayouts/slideLayout278.xml"/><Relationship Id="rId4" Type="http://schemas.openxmlformats.org/officeDocument/2006/relationships/slideLayout" Target="../slideLayouts/slideLayout217.xml"/><Relationship Id="rId9" Type="http://schemas.openxmlformats.org/officeDocument/2006/relationships/slideLayout" Target="../slideLayouts/slideLayout222.xml"/><Relationship Id="rId13" Type="http://schemas.openxmlformats.org/officeDocument/2006/relationships/slideLayout" Target="../slideLayouts/slideLayout226.xml"/><Relationship Id="rId18" Type="http://schemas.openxmlformats.org/officeDocument/2006/relationships/slideLayout" Target="../slideLayouts/slideLayout231.xml"/><Relationship Id="rId39" Type="http://schemas.openxmlformats.org/officeDocument/2006/relationships/slideLayout" Target="../slideLayouts/slideLayout252.xml"/><Relationship Id="rId34" Type="http://schemas.openxmlformats.org/officeDocument/2006/relationships/slideLayout" Target="../slideLayouts/slideLayout247.xml"/><Relationship Id="rId50" Type="http://schemas.openxmlformats.org/officeDocument/2006/relationships/slideLayout" Target="../slideLayouts/slideLayout263.xml"/><Relationship Id="rId55" Type="http://schemas.openxmlformats.org/officeDocument/2006/relationships/slideLayout" Target="../slideLayouts/slideLayout268.xml"/></Relationships>
</file>

<file path=ppt/slideMasters/_rels/slideMaster5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310.xml"/><Relationship Id="rId21" Type="http://schemas.openxmlformats.org/officeDocument/2006/relationships/slideLayout" Target="../slideLayouts/slideLayout305.xml"/><Relationship Id="rId42" Type="http://schemas.openxmlformats.org/officeDocument/2006/relationships/slideLayout" Target="../slideLayouts/slideLayout326.xml"/><Relationship Id="rId47" Type="http://schemas.openxmlformats.org/officeDocument/2006/relationships/slideLayout" Target="../slideLayouts/slideLayout331.xml"/><Relationship Id="rId63" Type="http://schemas.openxmlformats.org/officeDocument/2006/relationships/slideLayout" Target="../slideLayouts/slideLayout347.xml"/><Relationship Id="rId68" Type="http://schemas.openxmlformats.org/officeDocument/2006/relationships/slideLayout" Target="../slideLayouts/slideLayout352.xml"/><Relationship Id="rId7" Type="http://schemas.openxmlformats.org/officeDocument/2006/relationships/slideLayout" Target="../slideLayouts/slideLayout291.xml"/><Relationship Id="rId71" Type="http://schemas.openxmlformats.org/officeDocument/2006/relationships/slideLayout" Target="../slideLayouts/slideLayout355.xml"/><Relationship Id="rId2" Type="http://schemas.openxmlformats.org/officeDocument/2006/relationships/slideLayout" Target="../slideLayouts/slideLayout286.xml"/><Relationship Id="rId16" Type="http://schemas.openxmlformats.org/officeDocument/2006/relationships/slideLayout" Target="../slideLayouts/slideLayout300.xml"/><Relationship Id="rId29" Type="http://schemas.openxmlformats.org/officeDocument/2006/relationships/slideLayout" Target="../slideLayouts/slideLayout313.xml"/><Relationship Id="rId11" Type="http://schemas.openxmlformats.org/officeDocument/2006/relationships/slideLayout" Target="../slideLayouts/slideLayout295.xml"/><Relationship Id="rId24" Type="http://schemas.openxmlformats.org/officeDocument/2006/relationships/slideLayout" Target="../slideLayouts/slideLayout308.xml"/><Relationship Id="rId32" Type="http://schemas.openxmlformats.org/officeDocument/2006/relationships/slideLayout" Target="../slideLayouts/slideLayout316.xml"/><Relationship Id="rId37" Type="http://schemas.openxmlformats.org/officeDocument/2006/relationships/slideLayout" Target="../slideLayouts/slideLayout321.xml"/><Relationship Id="rId40" Type="http://schemas.openxmlformats.org/officeDocument/2006/relationships/slideLayout" Target="../slideLayouts/slideLayout324.xml"/><Relationship Id="rId45" Type="http://schemas.openxmlformats.org/officeDocument/2006/relationships/slideLayout" Target="../slideLayouts/slideLayout329.xml"/><Relationship Id="rId53" Type="http://schemas.openxmlformats.org/officeDocument/2006/relationships/slideLayout" Target="../slideLayouts/slideLayout337.xml"/><Relationship Id="rId58" Type="http://schemas.openxmlformats.org/officeDocument/2006/relationships/slideLayout" Target="../slideLayouts/slideLayout342.xml"/><Relationship Id="rId66" Type="http://schemas.openxmlformats.org/officeDocument/2006/relationships/slideLayout" Target="../slideLayouts/slideLayout350.xml"/><Relationship Id="rId5" Type="http://schemas.openxmlformats.org/officeDocument/2006/relationships/slideLayout" Target="../slideLayouts/slideLayout289.xml"/><Relationship Id="rId61" Type="http://schemas.openxmlformats.org/officeDocument/2006/relationships/slideLayout" Target="../slideLayouts/slideLayout345.xml"/><Relationship Id="rId19" Type="http://schemas.openxmlformats.org/officeDocument/2006/relationships/slideLayout" Target="../slideLayouts/slideLayout303.xml"/><Relationship Id="rId14" Type="http://schemas.openxmlformats.org/officeDocument/2006/relationships/slideLayout" Target="../slideLayouts/slideLayout298.xml"/><Relationship Id="rId22" Type="http://schemas.openxmlformats.org/officeDocument/2006/relationships/slideLayout" Target="../slideLayouts/slideLayout306.xml"/><Relationship Id="rId27" Type="http://schemas.openxmlformats.org/officeDocument/2006/relationships/slideLayout" Target="../slideLayouts/slideLayout311.xml"/><Relationship Id="rId30" Type="http://schemas.openxmlformats.org/officeDocument/2006/relationships/slideLayout" Target="../slideLayouts/slideLayout314.xml"/><Relationship Id="rId35" Type="http://schemas.openxmlformats.org/officeDocument/2006/relationships/slideLayout" Target="../slideLayouts/slideLayout319.xml"/><Relationship Id="rId43" Type="http://schemas.openxmlformats.org/officeDocument/2006/relationships/slideLayout" Target="../slideLayouts/slideLayout327.xml"/><Relationship Id="rId48" Type="http://schemas.openxmlformats.org/officeDocument/2006/relationships/slideLayout" Target="../slideLayouts/slideLayout332.xml"/><Relationship Id="rId56" Type="http://schemas.openxmlformats.org/officeDocument/2006/relationships/slideLayout" Target="../slideLayouts/slideLayout340.xml"/><Relationship Id="rId64" Type="http://schemas.openxmlformats.org/officeDocument/2006/relationships/slideLayout" Target="../slideLayouts/slideLayout348.xml"/><Relationship Id="rId69" Type="http://schemas.openxmlformats.org/officeDocument/2006/relationships/slideLayout" Target="../slideLayouts/slideLayout353.xml"/><Relationship Id="rId8" Type="http://schemas.openxmlformats.org/officeDocument/2006/relationships/slideLayout" Target="../slideLayouts/slideLayout292.xml"/><Relationship Id="rId51" Type="http://schemas.openxmlformats.org/officeDocument/2006/relationships/slideLayout" Target="../slideLayouts/slideLayout335.xml"/><Relationship Id="rId72" Type="http://schemas.openxmlformats.org/officeDocument/2006/relationships/theme" Target="../theme/theme5.xml"/><Relationship Id="rId3" Type="http://schemas.openxmlformats.org/officeDocument/2006/relationships/slideLayout" Target="../slideLayouts/slideLayout287.xml"/><Relationship Id="rId12" Type="http://schemas.openxmlformats.org/officeDocument/2006/relationships/slideLayout" Target="../slideLayouts/slideLayout296.xml"/><Relationship Id="rId17" Type="http://schemas.openxmlformats.org/officeDocument/2006/relationships/slideLayout" Target="../slideLayouts/slideLayout301.xml"/><Relationship Id="rId25" Type="http://schemas.openxmlformats.org/officeDocument/2006/relationships/slideLayout" Target="../slideLayouts/slideLayout309.xml"/><Relationship Id="rId33" Type="http://schemas.openxmlformats.org/officeDocument/2006/relationships/slideLayout" Target="../slideLayouts/slideLayout317.xml"/><Relationship Id="rId38" Type="http://schemas.openxmlformats.org/officeDocument/2006/relationships/slideLayout" Target="../slideLayouts/slideLayout322.xml"/><Relationship Id="rId46" Type="http://schemas.openxmlformats.org/officeDocument/2006/relationships/slideLayout" Target="../slideLayouts/slideLayout330.xml"/><Relationship Id="rId59" Type="http://schemas.openxmlformats.org/officeDocument/2006/relationships/slideLayout" Target="../slideLayouts/slideLayout343.xml"/><Relationship Id="rId67" Type="http://schemas.openxmlformats.org/officeDocument/2006/relationships/slideLayout" Target="../slideLayouts/slideLayout351.xml"/><Relationship Id="rId20" Type="http://schemas.openxmlformats.org/officeDocument/2006/relationships/slideLayout" Target="../slideLayouts/slideLayout304.xml"/><Relationship Id="rId41" Type="http://schemas.openxmlformats.org/officeDocument/2006/relationships/slideLayout" Target="../slideLayouts/slideLayout325.xml"/><Relationship Id="rId54" Type="http://schemas.openxmlformats.org/officeDocument/2006/relationships/slideLayout" Target="../slideLayouts/slideLayout338.xml"/><Relationship Id="rId62" Type="http://schemas.openxmlformats.org/officeDocument/2006/relationships/slideLayout" Target="../slideLayouts/slideLayout346.xml"/><Relationship Id="rId70" Type="http://schemas.openxmlformats.org/officeDocument/2006/relationships/slideLayout" Target="../slideLayouts/slideLayout354.xml"/><Relationship Id="rId1" Type="http://schemas.openxmlformats.org/officeDocument/2006/relationships/slideLayout" Target="../slideLayouts/slideLayout285.xml"/><Relationship Id="rId6" Type="http://schemas.openxmlformats.org/officeDocument/2006/relationships/slideLayout" Target="../slideLayouts/slideLayout290.xml"/><Relationship Id="rId15" Type="http://schemas.openxmlformats.org/officeDocument/2006/relationships/slideLayout" Target="../slideLayouts/slideLayout299.xml"/><Relationship Id="rId23" Type="http://schemas.openxmlformats.org/officeDocument/2006/relationships/slideLayout" Target="../slideLayouts/slideLayout307.xml"/><Relationship Id="rId28" Type="http://schemas.openxmlformats.org/officeDocument/2006/relationships/slideLayout" Target="../slideLayouts/slideLayout312.xml"/><Relationship Id="rId36" Type="http://schemas.openxmlformats.org/officeDocument/2006/relationships/slideLayout" Target="../slideLayouts/slideLayout320.xml"/><Relationship Id="rId49" Type="http://schemas.openxmlformats.org/officeDocument/2006/relationships/slideLayout" Target="../slideLayouts/slideLayout333.xml"/><Relationship Id="rId57" Type="http://schemas.openxmlformats.org/officeDocument/2006/relationships/slideLayout" Target="../slideLayouts/slideLayout341.xml"/><Relationship Id="rId10" Type="http://schemas.openxmlformats.org/officeDocument/2006/relationships/slideLayout" Target="../slideLayouts/slideLayout294.xml"/><Relationship Id="rId31" Type="http://schemas.openxmlformats.org/officeDocument/2006/relationships/slideLayout" Target="../slideLayouts/slideLayout315.xml"/><Relationship Id="rId44" Type="http://schemas.openxmlformats.org/officeDocument/2006/relationships/slideLayout" Target="../slideLayouts/slideLayout328.xml"/><Relationship Id="rId52" Type="http://schemas.openxmlformats.org/officeDocument/2006/relationships/slideLayout" Target="../slideLayouts/slideLayout336.xml"/><Relationship Id="rId60" Type="http://schemas.openxmlformats.org/officeDocument/2006/relationships/slideLayout" Target="../slideLayouts/slideLayout344.xml"/><Relationship Id="rId65" Type="http://schemas.openxmlformats.org/officeDocument/2006/relationships/slideLayout" Target="../slideLayouts/slideLayout349.xml"/><Relationship Id="rId4" Type="http://schemas.openxmlformats.org/officeDocument/2006/relationships/slideLayout" Target="../slideLayouts/slideLayout288.xml"/><Relationship Id="rId9" Type="http://schemas.openxmlformats.org/officeDocument/2006/relationships/slideLayout" Target="../slideLayouts/slideLayout293.xml"/><Relationship Id="rId13" Type="http://schemas.openxmlformats.org/officeDocument/2006/relationships/slideLayout" Target="../slideLayouts/slideLayout297.xml"/><Relationship Id="rId18" Type="http://schemas.openxmlformats.org/officeDocument/2006/relationships/slideLayout" Target="../slideLayouts/slideLayout302.xml"/><Relationship Id="rId39" Type="http://schemas.openxmlformats.org/officeDocument/2006/relationships/slideLayout" Target="../slideLayouts/slideLayout323.xml"/><Relationship Id="rId34" Type="http://schemas.openxmlformats.org/officeDocument/2006/relationships/slideLayout" Target="../slideLayouts/slideLayout318.xml"/><Relationship Id="rId50" Type="http://schemas.openxmlformats.org/officeDocument/2006/relationships/slideLayout" Target="../slideLayouts/slideLayout334.xml"/><Relationship Id="rId55" Type="http://schemas.openxmlformats.org/officeDocument/2006/relationships/slideLayout" Target="../slideLayouts/slideLayout339.xml"/></Relationships>
</file>

<file path=ppt/slideMasters/_rels/slideMaster6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381.xml"/><Relationship Id="rId21" Type="http://schemas.openxmlformats.org/officeDocument/2006/relationships/slideLayout" Target="../slideLayouts/slideLayout376.xml"/><Relationship Id="rId42" Type="http://schemas.openxmlformats.org/officeDocument/2006/relationships/slideLayout" Target="../slideLayouts/slideLayout397.xml"/><Relationship Id="rId47" Type="http://schemas.openxmlformats.org/officeDocument/2006/relationships/slideLayout" Target="../slideLayouts/slideLayout402.xml"/><Relationship Id="rId63" Type="http://schemas.openxmlformats.org/officeDocument/2006/relationships/slideLayout" Target="../slideLayouts/slideLayout418.xml"/><Relationship Id="rId68" Type="http://schemas.openxmlformats.org/officeDocument/2006/relationships/slideLayout" Target="../slideLayouts/slideLayout423.xml"/><Relationship Id="rId7" Type="http://schemas.openxmlformats.org/officeDocument/2006/relationships/slideLayout" Target="../slideLayouts/slideLayout362.xml"/><Relationship Id="rId71" Type="http://schemas.openxmlformats.org/officeDocument/2006/relationships/theme" Target="../theme/theme6.xml"/><Relationship Id="rId2" Type="http://schemas.openxmlformats.org/officeDocument/2006/relationships/slideLayout" Target="../slideLayouts/slideLayout357.xml"/><Relationship Id="rId16" Type="http://schemas.openxmlformats.org/officeDocument/2006/relationships/slideLayout" Target="../slideLayouts/slideLayout371.xml"/><Relationship Id="rId29" Type="http://schemas.openxmlformats.org/officeDocument/2006/relationships/slideLayout" Target="../slideLayouts/slideLayout384.xml"/><Relationship Id="rId11" Type="http://schemas.openxmlformats.org/officeDocument/2006/relationships/slideLayout" Target="../slideLayouts/slideLayout366.xml"/><Relationship Id="rId24" Type="http://schemas.openxmlformats.org/officeDocument/2006/relationships/slideLayout" Target="../slideLayouts/slideLayout379.xml"/><Relationship Id="rId32" Type="http://schemas.openxmlformats.org/officeDocument/2006/relationships/slideLayout" Target="../slideLayouts/slideLayout387.xml"/><Relationship Id="rId37" Type="http://schemas.openxmlformats.org/officeDocument/2006/relationships/slideLayout" Target="../slideLayouts/slideLayout392.xml"/><Relationship Id="rId40" Type="http://schemas.openxmlformats.org/officeDocument/2006/relationships/slideLayout" Target="../slideLayouts/slideLayout395.xml"/><Relationship Id="rId45" Type="http://schemas.openxmlformats.org/officeDocument/2006/relationships/slideLayout" Target="../slideLayouts/slideLayout400.xml"/><Relationship Id="rId53" Type="http://schemas.openxmlformats.org/officeDocument/2006/relationships/slideLayout" Target="../slideLayouts/slideLayout408.xml"/><Relationship Id="rId58" Type="http://schemas.openxmlformats.org/officeDocument/2006/relationships/slideLayout" Target="../slideLayouts/slideLayout413.xml"/><Relationship Id="rId66" Type="http://schemas.openxmlformats.org/officeDocument/2006/relationships/slideLayout" Target="../slideLayouts/slideLayout421.xml"/><Relationship Id="rId5" Type="http://schemas.openxmlformats.org/officeDocument/2006/relationships/slideLayout" Target="../slideLayouts/slideLayout360.xml"/><Relationship Id="rId61" Type="http://schemas.openxmlformats.org/officeDocument/2006/relationships/slideLayout" Target="../slideLayouts/slideLayout416.xml"/><Relationship Id="rId19" Type="http://schemas.openxmlformats.org/officeDocument/2006/relationships/slideLayout" Target="../slideLayouts/slideLayout374.xml"/><Relationship Id="rId14" Type="http://schemas.openxmlformats.org/officeDocument/2006/relationships/slideLayout" Target="../slideLayouts/slideLayout369.xml"/><Relationship Id="rId22" Type="http://schemas.openxmlformats.org/officeDocument/2006/relationships/slideLayout" Target="../slideLayouts/slideLayout377.xml"/><Relationship Id="rId27" Type="http://schemas.openxmlformats.org/officeDocument/2006/relationships/slideLayout" Target="../slideLayouts/slideLayout382.xml"/><Relationship Id="rId30" Type="http://schemas.openxmlformats.org/officeDocument/2006/relationships/slideLayout" Target="../slideLayouts/slideLayout385.xml"/><Relationship Id="rId35" Type="http://schemas.openxmlformats.org/officeDocument/2006/relationships/slideLayout" Target="../slideLayouts/slideLayout390.xml"/><Relationship Id="rId43" Type="http://schemas.openxmlformats.org/officeDocument/2006/relationships/slideLayout" Target="../slideLayouts/slideLayout398.xml"/><Relationship Id="rId48" Type="http://schemas.openxmlformats.org/officeDocument/2006/relationships/slideLayout" Target="../slideLayouts/slideLayout403.xml"/><Relationship Id="rId56" Type="http://schemas.openxmlformats.org/officeDocument/2006/relationships/slideLayout" Target="../slideLayouts/slideLayout411.xml"/><Relationship Id="rId64" Type="http://schemas.openxmlformats.org/officeDocument/2006/relationships/slideLayout" Target="../slideLayouts/slideLayout419.xml"/><Relationship Id="rId69" Type="http://schemas.openxmlformats.org/officeDocument/2006/relationships/slideLayout" Target="../slideLayouts/slideLayout424.xml"/><Relationship Id="rId8" Type="http://schemas.openxmlformats.org/officeDocument/2006/relationships/slideLayout" Target="../slideLayouts/slideLayout363.xml"/><Relationship Id="rId51" Type="http://schemas.openxmlformats.org/officeDocument/2006/relationships/slideLayout" Target="../slideLayouts/slideLayout406.xml"/><Relationship Id="rId3" Type="http://schemas.openxmlformats.org/officeDocument/2006/relationships/slideLayout" Target="../slideLayouts/slideLayout358.xml"/><Relationship Id="rId12" Type="http://schemas.openxmlformats.org/officeDocument/2006/relationships/slideLayout" Target="../slideLayouts/slideLayout367.xml"/><Relationship Id="rId17" Type="http://schemas.openxmlformats.org/officeDocument/2006/relationships/slideLayout" Target="../slideLayouts/slideLayout372.xml"/><Relationship Id="rId25" Type="http://schemas.openxmlformats.org/officeDocument/2006/relationships/slideLayout" Target="../slideLayouts/slideLayout380.xml"/><Relationship Id="rId33" Type="http://schemas.openxmlformats.org/officeDocument/2006/relationships/slideLayout" Target="../slideLayouts/slideLayout388.xml"/><Relationship Id="rId38" Type="http://schemas.openxmlformats.org/officeDocument/2006/relationships/slideLayout" Target="../slideLayouts/slideLayout393.xml"/><Relationship Id="rId46" Type="http://schemas.openxmlformats.org/officeDocument/2006/relationships/slideLayout" Target="../slideLayouts/slideLayout401.xml"/><Relationship Id="rId59" Type="http://schemas.openxmlformats.org/officeDocument/2006/relationships/slideLayout" Target="../slideLayouts/slideLayout414.xml"/><Relationship Id="rId67" Type="http://schemas.openxmlformats.org/officeDocument/2006/relationships/slideLayout" Target="../slideLayouts/slideLayout422.xml"/><Relationship Id="rId20" Type="http://schemas.openxmlformats.org/officeDocument/2006/relationships/slideLayout" Target="../slideLayouts/slideLayout375.xml"/><Relationship Id="rId41" Type="http://schemas.openxmlformats.org/officeDocument/2006/relationships/slideLayout" Target="../slideLayouts/slideLayout396.xml"/><Relationship Id="rId54" Type="http://schemas.openxmlformats.org/officeDocument/2006/relationships/slideLayout" Target="../slideLayouts/slideLayout409.xml"/><Relationship Id="rId62" Type="http://schemas.openxmlformats.org/officeDocument/2006/relationships/slideLayout" Target="../slideLayouts/slideLayout417.xml"/><Relationship Id="rId70" Type="http://schemas.openxmlformats.org/officeDocument/2006/relationships/slideLayout" Target="../slideLayouts/slideLayout425.xml"/><Relationship Id="rId1" Type="http://schemas.openxmlformats.org/officeDocument/2006/relationships/slideLayout" Target="../slideLayouts/slideLayout356.xml"/><Relationship Id="rId6" Type="http://schemas.openxmlformats.org/officeDocument/2006/relationships/slideLayout" Target="../slideLayouts/slideLayout361.xml"/><Relationship Id="rId15" Type="http://schemas.openxmlformats.org/officeDocument/2006/relationships/slideLayout" Target="../slideLayouts/slideLayout370.xml"/><Relationship Id="rId23" Type="http://schemas.openxmlformats.org/officeDocument/2006/relationships/slideLayout" Target="../slideLayouts/slideLayout378.xml"/><Relationship Id="rId28" Type="http://schemas.openxmlformats.org/officeDocument/2006/relationships/slideLayout" Target="../slideLayouts/slideLayout383.xml"/><Relationship Id="rId36" Type="http://schemas.openxmlformats.org/officeDocument/2006/relationships/slideLayout" Target="../slideLayouts/slideLayout391.xml"/><Relationship Id="rId49" Type="http://schemas.openxmlformats.org/officeDocument/2006/relationships/slideLayout" Target="../slideLayouts/slideLayout404.xml"/><Relationship Id="rId57" Type="http://schemas.openxmlformats.org/officeDocument/2006/relationships/slideLayout" Target="../slideLayouts/slideLayout412.xml"/><Relationship Id="rId10" Type="http://schemas.openxmlformats.org/officeDocument/2006/relationships/slideLayout" Target="../slideLayouts/slideLayout365.xml"/><Relationship Id="rId31" Type="http://schemas.openxmlformats.org/officeDocument/2006/relationships/slideLayout" Target="../slideLayouts/slideLayout386.xml"/><Relationship Id="rId44" Type="http://schemas.openxmlformats.org/officeDocument/2006/relationships/slideLayout" Target="../slideLayouts/slideLayout399.xml"/><Relationship Id="rId52" Type="http://schemas.openxmlformats.org/officeDocument/2006/relationships/slideLayout" Target="../slideLayouts/slideLayout407.xml"/><Relationship Id="rId60" Type="http://schemas.openxmlformats.org/officeDocument/2006/relationships/slideLayout" Target="../slideLayouts/slideLayout415.xml"/><Relationship Id="rId65" Type="http://schemas.openxmlformats.org/officeDocument/2006/relationships/slideLayout" Target="../slideLayouts/slideLayout420.xml"/><Relationship Id="rId4" Type="http://schemas.openxmlformats.org/officeDocument/2006/relationships/slideLayout" Target="../slideLayouts/slideLayout359.xml"/><Relationship Id="rId9" Type="http://schemas.openxmlformats.org/officeDocument/2006/relationships/slideLayout" Target="../slideLayouts/slideLayout364.xml"/><Relationship Id="rId13" Type="http://schemas.openxmlformats.org/officeDocument/2006/relationships/slideLayout" Target="../slideLayouts/slideLayout368.xml"/><Relationship Id="rId18" Type="http://schemas.openxmlformats.org/officeDocument/2006/relationships/slideLayout" Target="../slideLayouts/slideLayout373.xml"/><Relationship Id="rId39" Type="http://schemas.openxmlformats.org/officeDocument/2006/relationships/slideLayout" Target="../slideLayouts/slideLayout394.xml"/><Relationship Id="rId34" Type="http://schemas.openxmlformats.org/officeDocument/2006/relationships/slideLayout" Target="../slideLayouts/slideLayout389.xml"/><Relationship Id="rId50" Type="http://schemas.openxmlformats.org/officeDocument/2006/relationships/slideLayout" Target="../slideLayouts/slideLayout405.xml"/><Relationship Id="rId55" Type="http://schemas.openxmlformats.org/officeDocument/2006/relationships/slideLayout" Target="../slideLayouts/slideLayout410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28.xml"/><Relationship Id="rId7" Type="http://schemas.openxmlformats.org/officeDocument/2006/relationships/theme" Target="../theme/theme7.xml"/><Relationship Id="rId2" Type="http://schemas.openxmlformats.org/officeDocument/2006/relationships/slideLayout" Target="../slideLayouts/slideLayout427.xml"/><Relationship Id="rId1" Type="http://schemas.openxmlformats.org/officeDocument/2006/relationships/slideLayout" Target="../slideLayouts/slideLayout426.xml"/><Relationship Id="rId6" Type="http://schemas.openxmlformats.org/officeDocument/2006/relationships/slideLayout" Target="../slideLayouts/slideLayout431.xml"/><Relationship Id="rId5" Type="http://schemas.openxmlformats.org/officeDocument/2006/relationships/slideLayout" Target="../slideLayouts/slideLayout430.xml"/><Relationship Id="rId4" Type="http://schemas.openxmlformats.org/officeDocument/2006/relationships/slideLayout" Target="../slideLayouts/slideLayout429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9.xml"/><Relationship Id="rId3" Type="http://schemas.openxmlformats.org/officeDocument/2006/relationships/slideLayout" Target="../slideLayouts/slideLayout434.xml"/><Relationship Id="rId7" Type="http://schemas.openxmlformats.org/officeDocument/2006/relationships/slideLayout" Target="../slideLayouts/slideLayout438.xml"/><Relationship Id="rId2" Type="http://schemas.openxmlformats.org/officeDocument/2006/relationships/slideLayout" Target="../slideLayouts/slideLayout433.xml"/><Relationship Id="rId1" Type="http://schemas.openxmlformats.org/officeDocument/2006/relationships/slideLayout" Target="../slideLayouts/slideLayout432.xml"/><Relationship Id="rId6" Type="http://schemas.openxmlformats.org/officeDocument/2006/relationships/slideLayout" Target="../slideLayouts/slideLayout437.xml"/><Relationship Id="rId11" Type="http://schemas.openxmlformats.org/officeDocument/2006/relationships/theme" Target="../theme/theme8.xml"/><Relationship Id="rId5" Type="http://schemas.openxmlformats.org/officeDocument/2006/relationships/slideLayout" Target="../slideLayouts/slideLayout436.xml"/><Relationship Id="rId10" Type="http://schemas.openxmlformats.org/officeDocument/2006/relationships/slideLayout" Target="../slideLayouts/slideLayout441.xml"/><Relationship Id="rId4" Type="http://schemas.openxmlformats.org/officeDocument/2006/relationships/slideLayout" Target="../slideLayouts/slideLayout435.xml"/><Relationship Id="rId9" Type="http://schemas.openxmlformats.org/officeDocument/2006/relationships/slideLayout" Target="../slideLayouts/slideLayout440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9.xml"/><Relationship Id="rId3" Type="http://schemas.openxmlformats.org/officeDocument/2006/relationships/slideLayout" Target="../slideLayouts/slideLayout444.xml"/><Relationship Id="rId7" Type="http://schemas.openxmlformats.org/officeDocument/2006/relationships/slideLayout" Target="../slideLayouts/slideLayout448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443.xml"/><Relationship Id="rId1" Type="http://schemas.openxmlformats.org/officeDocument/2006/relationships/slideLayout" Target="../slideLayouts/slideLayout442.xml"/><Relationship Id="rId6" Type="http://schemas.openxmlformats.org/officeDocument/2006/relationships/slideLayout" Target="../slideLayouts/slideLayout447.xml"/><Relationship Id="rId11" Type="http://schemas.openxmlformats.org/officeDocument/2006/relationships/slideLayout" Target="../slideLayouts/slideLayout452.xml"/><Relationship Id="rId5" Type="http://schemas.openxmlformats.org/officeDocument/2006/relationships/slideLayout" Target="../slideLayouts/slideLayout446.xml"/><Relationship Id="rId10" Type="http://schemas.openxmlformats.org/officeDocument/2006/relationships/slideLayout" Target="../slideLayouts/slideLayout451.xml"/><Relationship Id="rId4" Type="http://schemas.openxmlformats.org/officeDocument/2006/relationships/slideLayout" Target="../slideLayouts/slideLayout445.xml"/><Relationship Id="rId9" Type="http://schemas.openxmlformats.org/officeDocument/2006/relationships/slideLayout" Target="../slideLayouts/slideLayout45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1286272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4" r:id="rId1"/>
    <p:sldLayoutId id="2147483735" r:id="rId2"/>
    <p:sldLayoutId id="2147483736" r:id="rId3"/>
    <p:sldLayoutId id="2147483737" r:id="rId4"/>
    <p:sldLayoutId id="2147483738" r:id="rId5"/>
    <p:sldLayoutId id="2147483739" r:id="rId6"/>
    <p:sldLayoutId id="2147483740" r:id="rId7"/>
    <p:sldLayoutId id="2147483741" r:id="rId8"/>
    <p:sldLayoutId id="2147483742" r:id="rId9"/>
    <p:sldLayoutId id="2147483743" r:id="rId10"/>
    <p:sldLayoutId id="2147483744" r:id="rId11"/>
    <p:sldLayoutId id="2147483745" r:id="rId12"/>
    <p:sldLayoutId id="2147483746" r:id="rId13"/>
    <p:sldLayoutId id="2147483747" r:id="rId14"/>
    <p:sldLayoutId id="2147483748" r:id="rId15"/>
    <p:sldLayoutId id="2147483749" r:id="rId16"/>
    <p:sldLayoutId id="2147483750" r:id="rId17"/>
    <p:sldLayoutId id="2147483751" r:id="rId18"/>
    <p:sldLayoutId id="2147483752" r:id="rId19"/>
    <p:sldLayoutId id="2147483753" r:id="rId20"/>
    <p:sldLayoutId id="2147483754" r:id="rId21"/>
    <p:sldLayoutId id="2147483755" r:id="rId22"/>
    <p:sldLayoutId id="2147483756" r:id="rId23"/>
    <p:sldLayoutId id="2147483757" r:id="rId24"/>
    <p:sldLayoutId id="2147483758" r:id="rId25"/>
    <p:sldLayoutId id="2147483759" r:id="rId26"/>
    <p:sldLayoutId id="2147483760" r:id="rId27"/>
    <p:sldLayoutId id="2147483761" r:id="rId28"/>
    <p:sldLayoutId id="2147483762" r:id="rId29"/>
    <p:sldLayoutId id="2147483763" r:id="rId30"/>
    <p:sldLayoutId id="2147483764" r:id="rId31"/>
    <p:sldLayoutId id="2147483765" r:id="rId32"/>
    <p:sldLayoutId id="2147483766" r:id="rId33"/>
    <p:sldLayoutId id="2147483767" r:id="rId34"/>
    <p:sldLayoutId id="2147483768" r:id="rId35"/>
    <p:sldLayoutId id="2147483769" r:id="rId36"/>
    <p:sldLayoutId id="2147483770" r:id="rId37"/>
    <p:sldLayoutId id="2147483771" r:id="rId38"/>
    <p:sldLayoutId id="2147483772" r:id="rId39"/>
    <p:sldLayoutId id="2147483773" r:id="rId40"/>
    <p:sldLayoutId id="2147483774" r:id="rId41"/>
    <p:sldLayoutId id="2147483775" r:id="rId42"/>
    <p:sldLayoutId id="2147483776" r:id="rId43"/>
    <p:sldLayoutId id="2147483777" r:id="rId44"/>
    <p:sldLayoutId id="2147483778" r:id="rId45"/>
    <p:sldLayoutId id="2147483779" r:id="rId46"/>
    <p:sldLayoutId id="2147483780" r:id="rId47"/>
    <p:sldLayoutId id="2147483781" r:id="rId48"/>
    <p:sldLayoutId id="2147483782" r:id="rId49"/>
    <p:sldLayoutId id="2147483783" r:id="rId50"/>
    <p:sldLayoutId id="2147483784" r:id="rId51"/>
    <p:sldLayoutId id="2147483785" r:id="rId52"/>
    <p:sldLayoutId id="2147483786" r:id="rId53"/>
    <p:sldLayoutId id="2147483787" r:id="rId54"/>
    <p:sldLayoutId id="2147483788" r:id="rId55"/>
    <p:sldLayoutId id="2147483789" r:id="rId56"/>
    <p:sldLayoutId id="2147483790" r:id="rId57"/>
    <p:sldLayoutId id="2147483791" r:id="rId58"/>
    <p:sldLayoutId id="2147483792" r:id="rId59"/>
    <p:sldLayoutId id="2147483793" r:id="rId60"/>
    <p:sldLayoutId id="2147483794" r:id="rId61"/>
    <p:sldLayoutId id="2147483795" r:id="rId62"/>
    <p:sldLayoutId id="2147483796" r:id="rId63"/>
    <p:sldLayoutId id="2147483797" r:id="rId64"/>
    <p:sldLayoutId id="2147483798" r:id="rId65"/>
    <p:sldLayoutId id="2147483799" r:id="rId66"/>
    <p:sldLayoutId id="2147483800" r:id="rId67"/>
    <p:sldLayoutId id="2147483801" r:id="rId68"/>
    <p:sldLayoutId id="2147483802" r:id="rId69"/>
    <p:sldLayoutId id="2147483803" r:id="rId70"/>
    <p:sldLayoutId id="2147483804" r:id="rId7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837910" y="366073"/>
            <a:ext cx="10516182" cy="1324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37910" y="1826120"/>
            <a:ext cx="10516182" cy="43505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7912" y="6356504"/>
            <a:ext cx="2744364" cy="36395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FDC34594-A88A-4743-B1D3-B4C6F41FFB51}" type="datetimeFigureOut">
              <a:rPr lang="ru-RU"/>
              <a:pPr>
                <a:defRPr/>
              </a:pPr>
              <a:t>15.12.2022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9317" y="6356504"/>
            <a:ext cx="4113372" cy="36395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09731" y="6356504"/>
            <a:ext cx="2744363" cy="36395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6696255F-5E89-4150-9DF7-A7B8906DD36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625713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67" r:id="rId1"/>
    <p:sldLayoutId id="2147484268" r:id="rId2"/>
    <p:sldLayoutId id="2147484269" r:id="rId3"/>
    <p:sldLayoutId id="2147484270" r:id="rId4"/>
    <p:sldLayoutId id="2147484271" r:id="rId5"/>
    <p:sldLayoutId id="2147484272" r:id="rId6"/>
    <p:sldLayoutId id="2147484273" r:id="rId7"/>
    <p:sldLayoutId id="2147484274" r:id="rId8"/>
    <p:sldLayoutId id="2147484275" r:id="rId9"/>
    <p:sldLayoutId id="2147484276" r:id="rId10"/>
    <p:sldLayoutId id="2147484277" r:id="rId11"/>
  </p:sldLayoutIdLst>
  <p:transition spd="slow"/>
  <p:txStyles>
    <p:titleStyle>
      <a:lvl1pPr algn="l" defTabSz="914103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399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914103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399">
          <a:solidFill>
            <a:schemeClr val="tx1"/>
          </a:solidFill>
          <a:latin typeface="Calibri Light" panose="020F0302020204030204" pitchFamily="34" charset="0"/>
        </a:defRPr>
      </a:lvl2pPr>
      <a:lvl3pPr algn="l" defTabSz="914103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399">
          <a:solidFill>
            <a:schemeClr val="tx1"/>
          </a:solidFill>
          <a:latin typeface="Calibri Light" panose="020F0302020204030204" pitchFamily="34" charset="0"/>
        </a:defRPr>
      </a:lvl3pPr>
      <a:lvl4pPr algn="l" defTabSz="914103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399">
          <a:solidFill>
            <a:schemeClr val="tx1"/>
          </a:solidFill>
          <a:latin typeface="Calibri Light" panose="020F0302020204030204" pitchFamily="34" charset="0"/>
        </a:defRPr>
      </a:lvl4pPr>
      <a:lvl5pPr algn="l" defTabSz="914103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399">
          <a:solidFill>
            <a:schemeClr val="tx1"/>
          </a:solidFill>
          <a:latin typeface="Calibri Light" panose="020F0302020204030204" pitchFamily="34" charset="0"/>
        </a:defRPr>
      </a:lvl5pPr>
      <a:lvl6pPr marL="609402" algn="l" defTabSz="914103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399">
          <a:solidFill>
            <a:schemeClr val="tx1"/>
          </a:solidFill>
          <a:latin typeface="Calibri Light" panose="020F0302020204030204" pitchFamily="34" charset="0"/>
        </a:defRPr>
      </a:lvl6pPr>
      <a:lvl7pPr marL="1218804" algn="l" defTabSz="914103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399">
          <a:solidFill>
            <a:schemeClr val="tx1"/>
          </a:solidFill>
          <a:latin typeface="Calibri Light" panose="020F0302020204030204" pitchFamily="34" charset="0"/>
        </a:defRPr>
      </a:lvl7pPr>
      <a:lvl8pPr marL="1828206" algn="l" defTabSz="914103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399">
          <a:solidFill>
            <a:schemeClr val="tx1"/>
          </a:solidFill>
          <a:latin typeface="Calibri Light" panose="020F0302020204030204" pitchFamily="34" charset="0"/>
        </a:defRPr>
      </a:lvl8pPr>
      <a:lvl9pPr marL="2437608" algn="l" defTabSz="914103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399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228526" indent="-228526" algn="l" defTabSz="914103" rtl="0" eaLnBrk="1" fontAlgn="base" hangingPunct="1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799" kern="1200">
          <a:solidFill>
            <a:schemeClr val="tx1"/>
          </a:solidFill>
          <a:latin typeface="+mn-lt"/>
          <a:ea typeface="+mn-ea"/>
          <a:cs typeface="+mn-cs"/>
        </a:defRPr>
      </a:lvl1pPr>
      <a:lvl2pPr marL="685577" indent="-228526" algn="l" defTabSz="914103" rtl="0" eaLnBrk="1" fontAlgn="base" hangingPunct="1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1142629" indent="-228526" algn="l" defTabSz="914103" rtl="0" eaLnBrk="1" fontAlgn="base" hangingPunct="1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1999" kern="1200">
          <a:solidFill>
            <a:schemeClr val="tx1"/>
          </a:solidFill>
          <a:latin typeface="+mn-lt"/>
          <a:ea typeface="+mn-ea"/>
          <a:cs typeface="+mn-cs"/>
        </a:defRPr>
      </a:lvl3pPr>
      <a:lvl4pPr marL="1599680" indent="-228526" algn="l" defTabSz="914103" rtl="0" eaLnBrk="1" fontAlgn="base" hangingPunct="1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2056731" indent="-228526" algn="l" defTabSz="914103" rtl="0" eaLnBrk="1" fontAlgn="base" hangingPunct="1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514453" indent="-228587" algn="l" defTabSz="91434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971626" indent="-228587" algn="l" defTabSz="91434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428800" indent="-228587" algn="l" defTabSz="91434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885973" indent="-228587" algn="l" defTabSz="91434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47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7173" algn="l" defTabSz="914347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4347" algn="l" defTabSz="914347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1519" algn="l" defTabSz="914347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8693" algn="l" defTabSz="914347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5866" algn="l" defTabSz="914347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3040" algn="l" defTabSz="914347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200213" algn="l" defTabSz="914347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7387" algn="l" defTabSz="914347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5895268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79" r:id="rId18"/>
    <p:sldLayoutId id="2147483680" r:id="rId19"/>
    <p:sldLayoutId id="2147483681" r:id="rId20"/>
    <p:sldLayoutId id="2147483682" r:id="rId21"/>
    <p:sldLayoutId id="2147483683" r:id="rId22"/>
    <p:sldLayoutId id="2147483684" r:id="rId23"/>
    <p:sldLayoutId id="2147483685" r:id="rId24"/>
    <p:sldLayoutId id="2147483686" r:id="rId25"/>
    <p:sldLayoutId id="2147483687" r:id="rId26"/>
    <p:sldLayoutId id="2147483688" r:id="rId27"/>
    <p:sldLayoutId id="2147483689" r:id="rId28"/>
    <p:sldLayoutId id="2147483690" r:id="rId29"/>
    <p:sldLayoutId id="2147483691" r:id="rId30"/>
    <p:sldLayoutId id="2147483692" r:id="rId31"/>
    <p:sldLayoutId id="2147483693" r:id="rId32"/>
    <p:sldLayoutId id="2147483694" r:id="rId33"/>
    <p:sldLayoutId id="2147483695" r:id="rId34"/>
    <p:sldLayoutId id="2147483696" r:id="rId35"/>
    <p:sldLayoutId id="2147483697" r:id="rId36"/>
    <p:sldLayoutId id="2147483698" r:id="rId37"/>
    <p:sldLayoutId id="2147483699" r:id="rId38"/>
    <p:sldLayoutId id="2147483700" r:id="rId39"/>
    <p:sldLayoutId id="2147483701" r:id="rId40"/>
    <p:sldLayoutId id="2147483702" r:id="rId41"/>
    <p:sldLayoutId id="2147483703" r:id="rId42"/>
    <p:sldLayoutId id="2147483704" r:id="rId43"/>
    <p:sldLayoutId id="2147483705" r:id="rId44"/>
    <p:sldLayoutId id="2147483706" r:id="rId45"/>
    <p:sldLayoutId id="2147483707" r:id="rId46"/>
    <p:sldLayoutId id="2147483708" r:id="rId47"/>
    <p:sldLayoutId id="2147483709" r:id="rId48"/>
    <p:sldLayoutId id="2147483710" r:id="rId49"/>
    <p:sldLayoutId id="2147483711" r:id="rId50"/>
    <p:sldLayoutId id="2147483712" r:id="rId51"/>
    <p:sldLayoutId id="2147483713" r:id="rId52"/>
    <p:sldLayoutId id="2147483714" r:id="rId53"/>
    <p:sldLayoutId id="2147483715" r:id="rId54"/>
    <p:sldLayoutId id="2147483716" r:id="rId55"/>
    <p:sldLayoutId id="2147483717" r:id="rId56"/>
    <p:sldLayoutId id="2147483718" r:id="rId57"/>
    <p:sldLayoutId id="2147483719" r:id="rId58"/>
    <p:sldLayoutId id="2147483720" r:id="rId59"/>
    <p:sldLayoutId id="2147483721" r:id="rId60"/>
    <p:sldLayoutId id="2147483722" r:id="rId61"/>
    <p:sldLayoutId id="2147483723" r:id="rId62"/>
    <p:sldLayoutId id="2147483724" r:id="rId63"/>
    <p:sldLayoutId id="2147483725" r:id="rId64"/>
    <p:sldLayoutId id="2147483726" r:id="rId65"/>
    <p:sldLayoutId id="2147483727" r:id="rId66"/>
    <p:sldLayoutId id="2147483728" r:id="rId67"/>
    <p:sldLayoutId id="2147483729" r:id="rId68"/>
    <p:sldLayoutId id="2147483730" r:id="rId69"/>
    <p:sldLayoutId id="2147483731" r:id="rId70"/>
    <p:sldLayoutId id="2147483732" r:id="rId7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2139342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06" r:id="rId1"/>
    <p:sldLayoutId id="2147483807" r:id="rId2"/>
    <p:sldLayoutId id="2147483808" r:id="rId3"/>
    <p:sldLayoutId id="2147483809" r:id="rId4"/>
    <p:sldLayoutId id="2147483810" r:id="rId5"/>
    <p:sldLayoutId id="2147483811" r:id="rId6"/>
    <p:sldLayoutId id="2147483812" r:id="rId7"/>
    <p:sldLayoutId id="2147483813" r:id="rId8"/>
    <p:sldLayoutId id="2147483814" r:id="rId9"/>
    <p:sldLayoutId id="2147483815" r:id="rId10"/>
    <p:sldLayoutId id="2147483816" r:id="rId11"/>
    <p:sldLayoutId id="2147483817" r:id="rId12"/>
    <p:sldLayoutId id="2147483818" r:id="rId13"/>
    <p:sldLayoutId id="2147483819" r:id="rId14"/>
    <p:sldLayoutId id="2147483820" r:id="rId15"/>
    <p:sldLayoutId id="2147483821" r:id="rId16"/>
    <p:sldLayoutId id="2147483822" r:id="rId17"/>
    <p:sldLayoutId id="2147483823" r:id="rId18"/>
    <p:sldLayoutId id="2147483824" r:id="rId19"/>
    <p:sldLayoutId id="2147483825" r:id="rId20"/>
    <p:sldLayoutId id="2147483826" r:id="rId21"/>
    <p:sldLayoutId id="2147483827" r:id="rId22"/>
    <p:sldLayoutId id="2147483828" r:id="rId23"/>
    <p:sldLayoutId id="2147483829" r:id="rId24"/>
    <p:sldLayoutId id="2147483830" r:id="rId25"/>
    <p:sldLayoutId id="2147483831" r:id="rId26"/>
    <p:sldLayoutId id="2147483832" r:id="rId27"/>
    <p:sldLayoutId id="2147483833" r:id="rId28"/>
    <p:sldLayoutId id="2147483834" r:id="rId29"/>
    <p:sldLayoutId id="2147483835" r:id="rId30"/>
    <p:sldLayoutId id="2147483836" r:id="rId31"/>
    <p:sldLayoutId id="2147483837" r:id="rId32"/>
    <p:sldLayoutId id="2147483838" r:id="rId33"/>
    <p:sldLayoutId id="2147483839" r:id="rId34"/>
    <p:sldLayoutId id="2147483840" r:id="rId35"/>
    <p:sldLayoutId id="2147483841" r:id="rId36"/>
    <p:sldLayoutId id="2147483842" r:id="rId37"/>
    <p:sldLayoutId id="2147483843" r:id="rId38"/>
    <p:sldLayoutId id="2147483844" r:id="rId39"/>
    <p:sldLayoutId id="2147483845" r:id="rId40"/>
    <p:sldLayoutId id="2147483846" r:id="rId41"/>
    <p:sldLayoutId id="2147483847" r:id="rId42"/>
    <p:sldLayoutId id="2147483848" r:id="rId43"/>
    <p:sldLayoutId id="2147483849" r:id="rId44"/>
    <p:sldLayoutId id="2147483850" r:id="rId45"/>
    <p:sldLayoutId id="2147483851" r:id="rId46"/>
    <p:sldLayoutId id="2147483852" r:id="rId47"/>
    <p:sldLayoutId id="2147483853" r:id="rId48"/>
    <p:sldLayoutId id="2147483854" r:id="rId49"/>
    <p:sldLayoutId id="2147483855" r:id="rId50"/>
    <p:sldLayoutId id="2147483856" r:id="rId51"/>
    <p:sldLayoutId id="2147483857" r:id="rId52"/>
    <p:sldLayoutId id="2147483858" r:id="rId53"/>
    <p:sldLayoutId id="2147483859" r:id="rId54"/>
    <p:sldLayoutId id="2147483860" r:id="rId55"/>
    <p:sldLayoutId id="2147483861" r:id="rId56"/>
    <p:sldLayoutId id="2147483862" r:id="rId57"/>
    <p:sldLayoutId id="2147483863" r:id="rId58"/>
    <p:sldLayoutId id="2147483864" r:id="rId59"/>
    <p:sldLayoutId id="2147483865" r:id="rId60"/>
    <p:sldLayoutId id="2147483866" r:id="rId61"/>
    <p:sldLayoutId id="2147483867" r:id="rId62"/>
    <p:sldLayoutId id="2147483868" r:id="rId63"/>
    <p:sldLayoutId id="2147483869" r:id="rId64"/>
    <p:sldLayoutId id="2147483870" r:id="rId65"/>
    <p:sldLayoutId id="2147483871" r:id="rId66"/>
    <p:sldLayoutId id="2147483872" r:id="rId67"/>
    <p:sldLayoutId id="2147483873" r:id="rId68"/>
    <p:sldLayoutId id="2147483874" r:id="rId69"/>
    <p:sldLayoutId id="2147483875" r:id="rId70"/>
    <p:sldLayoutId id="2147483876" r:id="rId7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6895429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78" r:id="rId1"/>
    <p:sldLayoutId id="2147483879" r:id="rId2"/>
    <p:sldLayoutId id="2147483880" r:id="rId3"/>
    <p:sldLayoutId id="2147483881" r:id="rId4"/>
    <p:sldLayoutId id="2147483882" r:id="rId5"/>
    <p:sldLayoutId id="2147483883" r:id="rId6"/>
    <p:sldLayoutId id="2147483884" r:id="rId7"/>
    <p:sldLayoutId id="2147483885" r:id="rId8"/>
    <p:sldLayoutId id="2147483886" r:id="rId9"/>
    <p:sldLayoutId id="2147483887" r:id="rId10"/>
    <p:sldLayoutId id="2147483888" r:id="rId11"/>
    <p:sldLayoutId id="2147483889" r:id="rId12"/>
    <p:sldLayoutId id="2147483890" r:id="rId13"/>
    <p:sldLayoutId id="2147483891" r:id="rId14"/>
    <p:sldLayoutId id="2147483892" r:id="rId15"/>
    <p:sldLayoutId id="2147483893" r:id="rId16"/>
    <p:sldLayoutId id="2147483894" r:id="rId17"/>
    <p:sldLayoutId id="2147483895" r:id="rId18"/>
    <p:sldLayoutId id="2147483896" r:id="rId19"/>
    <p:sldLayoutId id="2147483897" r:id="rId20"/>
    <p:sldLayoutId id="2147483898" r:id="rId21"/>
    <p:sldLayoutId id="2147483899" r:id="rId22"/>
    <p:sldLayoutId id="2147483900" r:id="rId23"/>
    <p:sldLayoutId id="2147483901" r:id="rId24"/>
    <p:sldLayoutId id="2147483902" r:id="rId25"/>
    <p:sldLayoutId id="2147483903" r:id="rId26"/>
    <p:sldLayoutId id="2147483904" r:id="rId27"/>
    <p:sldLayoutId id="2147483905" r:id="rId28"/>
    <p:sldLayoutId id="2147483906" r:id="rId29"/>
    <p:sldLayoutId id="2147483907" r:id="rId30"/>
    <p:sldLayoutId id="2147483908" r:id="rId31"/>
    <p:sldLayoutId id="2147483909" r:id="rId32"/>
    <p:sldLayoutId id="2147483910" r:id="rId33"/>
    <p:sldLayoutId id="2147483911" r:id="rId34"/>
    <p:sldLayoutId id="2147483912" r:id="rId35"/>
    <p:sldLayoutId id="2147483913" r:id="rId36"/>
    <p:sldLayoutId id="2147483914" r:id="rId37"/>
    <p:sldLayoutId id="2147483915" r:id="rId38"/>
    <p:sldLayoutId id="2147483916" r:id="rId39"/>
    <p:sldLayoutId id="2147483917" r:id="rId40"/>
    <p:sldLayoutId id="2147483918" r:id="rId41"/>
    <p:sldLayoutId id="2147483919" r:id="rId42"/>
    <p:sldLayoutId id="2147483920" r:id="rId43"/>
    <p:sldLayoutId id="2147483921" r:id="rId44"/>
    <p:sldLayoutId id="2147483922" r:id="rId45"/>
    <p:sldLayoutId id="2147483923" r:id="rId46"/>
    <p:sldLayoutId id="2147483924" r:id="rId47"/>
    <p:sldLayoutId id="2147483925" r:id="rId48"/>
    <p:sldLayoutId id="2147483926" r:id="rId49"/>
    <p:sldLayoutId id="2147483927" r:id="rId50"/>
    <p:sldLayoutId id="2147483928" r:id="rId51"/>
    <p:sldLayoutId id="2147483929" r:id="rId52"/>
    <p:sldLayoutId id="2147483930" r:id="rId53"/>
    <p:sldLayoutId id="2147483931" r:id="rId54"/>
    <p:sldLayoutId id="2147483932" r:id="rId55"/>
    <p:sldLayoutId id="2147483933" r:id="rId56"/>
    <p:sldLayoutId id="2147483934" r:id="rId57"/>
    <p:sldLayoutId id="2147483935" r:id="rId58"/>
    <p:sldLayoutId id="2147483936" r:id="rId59"/>
    <p:sldLayoutId id="2147483937" r:id="rId60"/>
    <p:sldLayoutId id="2147483938" r:id="rId61"/>
    <p:sldLayoutId id="2147483939" r:id="rId62"/>
    <p:sldLayoutId id="2147483940" r:id="rId63"/>
    <p:sldLayoutId id="2147483941" r:id="rId64"/>
    <p:sldLayoutId id="2147483942" r:id="rId65"/>
    <p:sldLayoutId id="2147483943" r:id="rId66"/>
    <p:sldLayoutId id="2147483944" r:id="rId67"/>
    <p:sldLayoutId id="2147483945" r:id="rId68"/>
    <p:sldLayoutId id="2147483946" r:id="rId69"/>
    <p:sldLayoutId id="2147483947" r:id="rId70"/>
    <p:sldLayoutId id="2147483948" r:id="rId7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5242580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094" r:id="rId1"/>
    <p:sldLayoutId id="2147484095" r:id="rId2"/>
    <p:sldLayoutId id="2147484096" r:id="rId3"/>
    <p:sldLayoutId id="2147484097" r:id="rId4"/>
    <p:sldLayoutId id="2147484098" r:id="rId5"/>
    <p:sldLayoutId id="2147484099" r:id="rId6"/>
    <p:sldLayoutId id="2147484100" r:id="rId7"/>
    <p:sldLayoutId id="2147484101" r:id="rId8"/>
    <p:sldLayoutId id="2147484102" r:id="rId9"/>
    <p:sldLayoutId id="2147484103" r:id="rId10"/>
    <p:sldLayoutId id="2147484104" r:id="rId11"/>
    <p:sldLayoutId id="2147484105" r:id="rId12"/>
    <p:sldLayoutId id="2147484106" r:id="rId13"/>
    <p:sldLayoutId id="2147484107" r:id="rId14"/>
    <p:sldLayoutId id="2147484108" r:id="rId15"/>
    <p:sldLayoutId id="2147484109" r:id="rId16"/>
    <p:sldLayoutId id="2147484110" r:id="rId17"/>
    <p:sldLayoutId id="2147484111" r:id="rId18"/>
    <p:sldLayoutId id="2147484112" r:id="rId19"/>
    <p:sldLayoutId id="2147484113" r:id="rId20"/>
    <p:sldLayoutId id="2147484114" r:id="rId21"/>
    <p:sldLayoutId id="2147484115" r:id="rId22"/>
    <p:sldLayoutId id="2147484116" r:id="rId23"/>
    <p:sldLayoutId id="2147484117" r:id="rId24"/>
    <p:sldLayoutId id="2147484118" r:id="rId25"/>
    <p:sldLayoutId id="2147484119" r:id="rId26"/>
    <p:sldLayoutId id="2147484120" r:id="rId27"/>
    <p:sldLayoutId id="2147484121" r:id="rId28"/>
    <p:sldLayoutId id="2147484122" r:id="rId29"/>
    <p:sldLayoutId id="2147484123" r:id="rId30"/>
    <p:sldLayoutId id="2147484124" r:id="rId31"/>
    <p:sldLayoutId id="2147484125" r:id="rId32"/>
    <p:sldLayoutId id="2147484126" r:id="rId33"/>
    <p:sldLayoutId id="2147484127" r:id="rId34"/>
    <p:sldLayoutId id="2147484128" r:id="rId35"/>
    <p:sldLayoutId id="2147484129" r:id="rId36"/>
    <p:sldLayoutId id="2147484130" r:id="rId37"/>
    <p:sldLayoutId id="2147484131" r:id="rId38"/>
    <p:sldLayoutId id="2147484132" r:id="rId39"/>
    <p:sldLayoutId id="2147484133" r:id="rId40"/>
    <p:sldLayoutId id="2147484134" r:id="rId41"/>
    <p:sldLayoutId id="2147484135" r:id="rId42"/>
    <p:sldLayoutId id="2147484136" r:id="rId43"/>
    <p:sldLayoutId id="2147484137" r:id="rId44"/>
    <p:sldLayoutId id="2147484138" r:id="rId45"/>
    <p:sldLayoutId id="2147484139" r:id="rId46"/>
    <p:sldLayoutId id="2147484140" r:id="rId47"/>
    <p:sldLayoutId id="2147484141" r:id="rId48"/>
    <p:sldLayoutId id="2147484142" r:id="rId49"/>
    <p:sldLayoutId id="2147484143" r:id="rId50"/>
    <p:sldLayoutId id="2147484144" r:id="rId51"/>
    <p:sldLayoutId id="2147484145" r:id="rId52"/>
    <p:sldLayoutId id="2147484146" r:id="rId53"/>
    <p:sldLayoutId id="2147484147" r:id="rId54"/>
    <p:sldLayoutId id="2147484148" r:id="rId55"/>
    <p:sldLayoutId id="2147484149" r:id="rId56"/>
    <p:sldLayoutId id="2147484150" r:id="rId57"/>
    <p:sldLayoutId id="2147484151" r:id="rId58"/>
    <p:sldLayoutId id="2147484152" r:id="rId59"/>
    <p:sldLayoutId id="2147484153" r:id="rId60"/>
    <p:sldLayoutId id="2147484154" r:id="rId61"/>
    <p:sldLayoutId id="2147484155" r:id="rId62"/>
    <p:sldLayoutId id="2147484156" r:id="rId63"/>
    <p:sldLayoutId id="2147484157" r:id="rId64"/>
    <p:sldLayoutId id="2147484158" r:id="rId65"/>
    <p:sldLayoutId id="2147484159" r:id="rId66"/>
    <p:sldLayoutId id="2147484160" r:id="rId67"/>
    <p:sldLayoutId id="2147484161" r:id="rId68"/>
    <p:sldLayoutId id="2147484162" r:id="rId69"/>
    <p:sldLayoutId id="2147484163" r:id="rId70"/>
    <p:sldLayoutId id="2147484164" r:id="rId7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1908045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166" r:id="rId1"/>
    <p:sldLayoutId id="2147484167" r:id="rId2"/>
    <p:sldLayoutId id="2147484168" r:id="rId3"/>
    <p:sldLayoutId id="2147484169" r:id="rId4"/>
    <p:sldLayoutId id="2147484170" r:id="rId5"/>
    <p:sldLayoutId id="2147484171" r:id="rId6"/>
    <p:sldLayoutId id="2147484172" r:id="rId7"/>
    <p:sldLayoutId id="2147484173" r:id="rId8"/>
    <p:sldLayoutId id="2147484174" r:id="rId9"/>
    <p:sldLayoutId id="2147484175" r:id="rId10"/>
    <p:sldLayoutId id="2147484176" r:id="rId11"/>
    <p:sldLayoutId id="2147484177" r:id="rId12"/>
    <p:sldLayoutId id="2147484178" r:id="rId13"/>
    <p:sldLayoutId id="2147484179" r:id="rId14"/>
    <p:sldLayoutId id="2147484180" r:id="rId15"/>
    <p:sldLayoutId id="2147484181" r:id="rId16"/>
    <p:sldLayoutId id="2147484182" r:id="rId17"/>
    <p:sldLayoutId id="2147484183" r:id="rId18"/>
    <p:sldLayoutId id="2147484184" r:id="rId19"/>
    <p:sldLayoutId id="2147484185" r:id="rId20"/>
    <p:sldLayoutId id="2147484186" r:id="rId21"/>
    <p:sldLayoutId id="2147484187" r:id="rId22"/>
    <p:sldLayoutId id="2147484188" r:id="rId23"/>
    <p:sldLayoutId id="2147484189" r:id="rId24"/>
    <p:sldLayoutId id="2147484190" r:id="rId25"/>
    <p:sldLayoutId id="2147484191" r:id="rId26"/>
    <p:sldLayoutId id="2147484192" r:id="rId27"/>
    <p:sldLayoutId id="2147484193" r:id="rId28"/>
    <p:sldLayoutId id="2147484194" r:id="rId29"/>
    <p:sldLayoutId id="2147484195" r:id="rId30"/>
    <p:sldLayoutId id="2147484196" r:id="rId31"/>
    <p:sldLayoutId id="2147484197" r:id="rId32"/>
    <p:sldLayoutId id="2147484198" r:id="rId33"/>
    <p:sldLayoutId id="2147484199" r:id="rId34"/>
    <p:sldLayoutId id="2147484200" r:id="rId35"/>
    <p:sldLayoutId id="2147484201" r:id="rId36"/>
    <p:sldLayoutId id="2147484202" r:id="rId37"/>
    <p:sldLayoutId id="2147484203" r:id="rId38"/>
    <p:sldLayoutId id="2147484204" r:id="rId39"/>
    <p:sldLayoutId id="2147484205" r:id="rId40"/>
    <p:sldLayoutId id="2147484206" r:id="rId41"/>
    <p:sldLayoutId id="2147484207" r:id="rId42"/>
    <p:sldLayoutId id="2147484208" r:id="rId43"/>
    <p:sldLayoutId id="2147484209" r:id="rId44"/>
    <p:sldLayoutId id="2147484210" r:id="rId45"/>
    <p:sldLayoutId id="2147484211" r:id="rId46"/>
    <p:sldLayoutId id="2147484212" r:id="rId47"/>
    <p:sldLayoutId id="2147484213" r:id="rId48"/>
    <p:sldLayoutId id="2147484214" r:id="rId49"/>
    <p:sldLayoutId id="2147484215" r:id="rId50"/>
    <p:sldLayoutId id="2147484216" r:id="rId51"/>
    <p:sldLayoutId id="2147484217" r:id="rId52"/>
    <p:sldLayoutId id="2147484218" r:id="rId53"/>
    <p:sldLayoutId id="2147484219" r:id="rId54"/>
    <p:sldLayoutId id="2147484220" r:id="rId55"/>
    <p:sldLayoutId id="2147484221" r:id="rId56"/>
    <p:sldLayoutId id="2147484222" r:id="rId57"/>
    <p:sldLayoutId id="2147484223" r:id="rId58"/>
    <p:sldLayoutId id="2147484224" r:id="rId59"/>
    <p:sldLayoutId id="2147484225" r:id="rId60"/>
    <p:sldLayoutId id="2147484226" r:id="rId61"/>
    <p:sldLayoutId id="2147484227" r:id="rId62"/>
    <p:sldLayoutId id="2147484228" r:id="rId63"/>
    <p:sldLayoutId id="2147484229" r:id="rId64"/>
    <p:sldLayoutId id="2147484230" r:id="rId65"/>
    <p:sldLayoutId id="2147484231" r:id="rId66"/>
    <p:sldLayoutId id="2147484232" r:id="rId67"/>
    <p:sldLayoutId id="2147484233" r:id="rId68"/>
    <p:sldLayoutId id="2147484234" r:id="rId69"/>
    <p:sldLayoutId id="2147484235" r:id="rId7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339172" y="370078"/>
            <a:ext cx="4964006" cy="95410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6200" b="0" i="0">
                <a:solidFill>
                  <a:srgbClr val="6A1F5F"/>
                </a:solidFill>
                <a:latin typeface="Microsoft Sans Serif"/>
                <a:cs typeface="Microsoft Sans Serif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2803990" y="1207261"/>
            <a:ext cx="888111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6377940"/>
            <a:ext cx="390144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0" y="6377940"/>
            <a:ext cx="280416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12/15/2022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1" y="6377940"/>
            <a:ext cx="280416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479697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37" r:id="rId1"/>
    <p:sldLayoutId id="2147484238" r:id="rId2"/>
    <p:sldLayoutId id="2147484239" r:id="rId3"/>
    <p:sldLayoutId id="2147484240" r:id="rId4"/>
    <p:sldLayoutId id="2147484241" r:id="rId5"/>
    <p:sldLayoutId id="2147484242" r:id="rId6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304815">
        <a:defRPr>
          <a:latin typeface="+mn-lt"/>
          <a:ea typeface="+mn-ea"/>
          <a:cs typeface="+mn-cs"/>
        </a:defRPr>
      </a:lvl2pPr>
      <a:lvl3pPr marL="609630">
        <a:defRPr>
          <a:latin typeface="+mn-lt"/>
          <a:ea typeface="+mn-ea"/>
          <a:cs typeface="+mn-cs"/>
        </a:defRPr>
      </a:lvl3pPr>
      <a:lvl4pPr marL="914446">
        <a:defRPr>
          <a:latin typeface="+mn-lt"/>
          <a:ea typeface="+mn-ea"/>
          <a:cs typeface="+mn-cs"/>
        </a:defRPr>
      </a:lvl4pPr>
      <a:lvl5pPr marL="1219261">
        <a:defRPr>
          <a:latin typeface="+mn-lt"/>
          <a:ea typeface="+mn-ea"/>
          <a:cs typeface="+mn-cs"/>
        </a:defRPr>
      </a:lvl5pPr>
      <a:lvl6pPr marL="1524076">
        <a:defRPr>
          <a:latin typeface="+mn-lt"/>
          <a:ea typeface="+mn-ea"/>
          <a:cs typeface="+mn-cs"/>
        </a:defRPr>
      </a:lvl6pPr>
      <a:lvl7pPr marL="1828891">
        <a:defRPr>
          <a:latin typeface="+mn-lt"/>
          <a:ea typeface="+mn-ea"/>
          <a:cs typeface="+mn-cs"/>
        </a:defRPr>
      </a:lvl7pPr>
      <a:lvl8pPr marL="2133707">
        <a:defRPr>
          <a:latin typeface="+mn-lt"/>
          <a:ea typeface="+mn-ea"/>
          <a:cs typeface="+mn-cs"/>
        </a:defRPr>
      </a:lvl8pPr>
      <a:lvl9pPr marL="2438522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304815">
        <a:defRPr>
          <a:latin typeface="+mn-lt"/>
          <a:ea typeface="+mn-ea"/>
          <a:cs typeface="+mn-cs"/>
        </a:defRPr>
      </a:lvl2pPr>
      <a:lvl3pPr marL="609630">
        <a:defRPr>
          <a:latin typeface="+mn-lt"/>
          <a:ea typeface="+mn-ea"/>
          <a:cs typeface="+mn-cs"/>
        </a:defRPr>
      </a:lvl3pPr>
      <a:lvl4pPr marL="914446">
        <a:defRPr>
          <a:latin typeface="+mn-lt"/>
          <a:ea typeface="+mn-ea"/>
          <a:cs typeface="+mn-cs"/>
        </a:defRPr>
      </a:lvl4pPr>
      <a:lvl5pPr marL="1219261">
        <a:defRPr>
          <a:latin typeface="+mn-lt"/>
          <a:ea typeface="+mn-ea"/>
          <a:cs typeface="+mn-cs"/>
        </a:defRPr>
      </a:lvl5pPr>
      <a:lvl6pPr marL="1524076">
        <a:defRPr>
          <a:latin typeface="+mn-lt"/>
          <a:ea typeface="+mn-ea"/>
          <a:cs typeface="+mn-cs"/>
        </a:defRPr>
      </a:lvl6pPr>
      <a:lvl7pPr marL="1828891">
        <a:defRPr>
          <a:latin typeface="+mn-lt"/>
          <a:ea typeface="+mn-ea"/>
          <a:cs typeface="+mn-cs"/>
        </a:defRPr>
      </a:lvl7pPr>
      <a:lvl8pPr marL="2133707">
        <a:defRPr>
          <a:latin typeface="+mn-lt"/>
          <a:ea typeface="+mn-ea"/>
          <a:cs typeface="+mn-cs"/>
        </a:defRPr>
      </a:lvl8pPr>
      <a:lvl9pPr marL="2438522">
        <a:defRPr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Arial"/>
              <a:buNone/>
              <a:defRPr sz="4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" name="Google Shape;7;p1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p1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" name="Google Shape;9;p1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" name="Google Shape;10;p1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955592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244" r:id="rId1"/>
    <p:sldLayoutId id="2147484245" r:id="rId2"/>
    <p:sldLayoutId id="2147484246" r:id="rId3"/>
    <p:sldLayoutId id="2147484247" r:id="rId4"/>
    <p:sldLayoutId id="2147484248" r:id="rId5"/>
    <p:sldLayoutId id="2147484249" r:id="rId6"/>
    <p:sldLayoutId id="2147484250" r:id="rId7"/>
    <p:sldLayoutId id="2147484251" r:id="rId8"/>
    <p:sldLayoutId id="2147484252" r:id="rId9"/>
    <p:sldLayoutId id="2147484253" r:id="rId1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34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Arial"/>
              <a:buNone/>
              <a:defRPr sz="4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6" name="Google Shape;76;p34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7" name="Google Shape;77;p3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8" name="Google Shape;78;p3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9" name="Google Shape;79;p3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ru-RU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95266009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255" r:id="rId1"/>
    <p:sldLayoutId id="2147484256" r:id="rId2"/>
    <p:sldLayoutId id="2147484257" r:id="rId3"/>
    <p:sldLayoutId id="2147484258" r:id="rId4"/>
    <p:sldLayoutId id="2147484259" r:id="rId5"/>
    <p:sldLayoutId id="2147484260" r:id="rId6"/>
    <p:sldLayoutId id="2147484261" r:id="rId7"/>
    <p:sldLayoutId id="2147484262" r:id="rId8"/>
    <p:sldLayoutId id="2147484263" r:id="rId9"/>
    <p:sldLayoutId id="2147484264" r:id="rId10"/>
    <p:sldLayoutId id="2147484265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3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427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7.png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78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9" Type="http://schemas.openxmlformats.org/officeDocument/2006/relationships/image" Target="../media/image23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emf"/><Relationship Id="rId7" Type="http://schemas.microsoft.com/office/2007/relationships/hdphoto" Target="../media/hdphoto1.wdp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36.xml"/><Relationship Id="rId6" Type="http://schemas.openxmlformats.org/officeDocument/2006/relationships/image" Target="../media/image27.png"/><Relationship Id="rId5" Type="http://schemas.openxmlformats.org/officeDocument/2006/relationships/image" Target="../media/image26.emf"/><Relationship Id="rId4" Type="http://schemas.openxmlformats.org/officeDocument/2006/relationships/image" Target="../media/image2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59.xml"/><Relationship Id="rId5" Type="http://schemas.openxmlformats.org/officeDocument/2006/relationships/image" Target="../media/image30.png"/><Relationship Id="rId4" Type="http://schemas.openxmlformats.org/officeDocument/2006/relationships/image" Target="../media/image29.emf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45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3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459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42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42.xml"/><Relationship Id="rId5" Type="http://schemas.openxmlformats.org/officeDocument/2006/relationships/image" Target="../media/image35.jpeg"/><Relationship Id="rId4" Type="http://schemas.openxmlformats.org/officeDocument/2006/relationships/image" Target="../media/image34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32.xml"/><Relationship Id="rId6" Type="http://schemas.openxmlformats.org/officeDocument/2006/relationships/image" Target="../media/image33.png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42.xml"/><Relationship Id="rId5" Type="http://schemas.openxmlformats.org/officeDocument/2006/relationships/image" Target="../media/image33.png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42.xml"/><Relationship Id="rId4" Type="http://schemas.openxmlformats.org/officeDocument/2006/relationships/image" Target="../media/image33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78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hyperlink" Target="https://do.asurso.ru/course/view.php?id=18" TargetMode="External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459.xml"/><Relationship Id="rId4" Type="http://schemas.openxmlformats.org/officeDocument/2006/relationships/image" Target="../media/image4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6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16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2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27.xml"/><Relationship Id="rId4" Type="http://schemas.openxmlformats.org/officeDocument/2006/relationships/chart" Target="../charts/char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3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36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8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 rotWithShape="1">
          <a:blip r:embed="rId2"/>
          <a:srcRect l="7601" t="24620" r="40701" b="24697"/>
          <a:stretch/>
        </p:blipFill>
        <p:spPr>
          <a:xfrm>
            <a:off x="0" y="0"/>
            <a:ext cx="12224084" cy="6858000"/>
          </a:xfrm>
          <a:prstGeom prst="rect">
            <a:avLst/>
          </a:prstGeom>
        </p:spPr>
      </p:pic>
      <p:sp>
        <p:nvSpPr>
          <p:cNvPr id="5" name="object 17"/>
          <p:cNvSpPr txBox="1">
            <a:spLocks/>
          </p:cNvSpPr>
          <p:nvPr/>
        </p:nvSpPr>
        <p:spPr>
          <a:xfrm>
            <a:off x="176462" y="2296529"/>
            <a:ext cx="7349753" cy="1770571"/>
          </a:xfrm>
          <a:prstGeom prst="rect">
            <a:avLst/>
          </a:prstGeom>
        </p:spPr>
        <p:txBody>
          <a:bodyPr vert="horz" wrap="square" lIns="0" tIns="8467" rIns="0" bIns="0" rtlCol="0" anchor="b">
            <a:spAutoFit/>
          </a:bodyPr>
          <a:lstStyle>
            <a:lvl1pPr algn="ctr">
              <a:defRPr sz="6000" b="0" i="0">
                <a:solidFill>
                  <a:srgbClr val="6A1F5F"/>
                </a:solidFill>
                <a:latin typeface="Microsoft Sans Serif"/>
                <a:ea typeface="+mj-ea"/>
                <a:cs typeface="Microsoft Sans Serif"/>
              </a:defRPr>
            </a:lvl1pPr>
          </a:lstStyle>
          <a:p>
            <a:pPr marL="8467" lvl="0" algn="l">
              <a:spcBef>
                <a:spcPts val="67"/>
              </a:spcBef>
            </a:pPr>
            <a:r>
              <a:rPr lang="ru-RU" sz="2800" b="1" kern="0" dirty="0">
                <a:latin typeface="Montserrat" panose="00000500000000000000" pitchFamily="2" charset="-52"/>
              </a:rPr>
              <a:t>Управление качеством системы </a:t>
            </a:r>
          </a:p>
          <a:p>
            <a:pPr marL="8467" lvl="0" algn="l">
              <a:spcBef>
                <a:spcPts val="67"/>
              </a:spcBef>
            </a:pPr>
            <a:r>
              <a:rPr lang="ru-RU" sz="2800" b="1" kern="0" dirty="0">
                <a:latin typeface="Montserrat" panose="00000500000000000000" pitchFamily="2" charset="-52"/>
              </a:rPr>
              <a:t>воспитания в профессиональных </a:t>
            </a:r>
          </a:p>
          <a:p>
            <a:pPr marL="8467" lvl="0" algn="l">
              <a:spcBef>
                <a:spcPts val="67"/>
              </a:spcBef>
            </a:pPr>
            <a:r>
              <a:rPr lang="ru-RU" sz="2800" b="1" kern="0" dirty="0">
                <a:latin typeface="Montserrat" panose="00000500000000000000" pitchFamily="2" charset="-52"/>
              </a:rPr>
              <a:t>образовательных организациях </a:t>
            </a:r>
          </a:p>
          <a:p>
            <a:pPr marL="8467" lvl="0" algn="l">
              <a:spcBef>
                <a:spcPts val="67"/>
              </a:spcBef>
            </a:pPr>
            <a:r>
              <a:rPr lang="ru-RU" sz="2800" b="1" kern="0" dirty="0">
                <a:latin typeface="Montserrat" panose="00000500000000000000" pitchFamily="2" charset="-52"/>
              </a:rPr>
              <a:t>Самарской области</a:t>
            </a:r>
            <a:endParaRPr kumimoji="0" lang="ru-RU" sz="2800" b="1" i="0" u="none" strike="noStrike" kern="0" cap="none" spc="0" normalizeH="0" baseline="0" noProof="0" dirty="0">
              <a:ln>
                <a:noFill/>
              </a:ln>
              <a:solidFill>
                <a:srgbClr val="6A1F5F"/>
              </a:solidFill>
              <a:effectLst/>
              <a:uLnTx/>
              <a:uFillTx/>
              <a:latin typeface="Montserrat" panose="00000500000000000000" pitchFamily="2" charset="-52"/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176462" y="4754961"/>
            <a:ext cx="389629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2400" kern="0" dirty="0" smtClean="0">
                <a:solidFill>
                  <a:srgbClr val="1D07C3"/>
                </a:solidFill>
                <a:latin typeface="Montserrat" panose="00000500000000000000" pitchFamily="2" charset="-52"/>
                <a:cs typeface="Microsoft Sans Serif"/>
              </a:rPr>
              <a:t>15</a:t>
            </a:r>
            <a:r>
              <a:rPr kumimoji="0" 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D07C3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 декабря </a:t>
            </a:r>
            <a:r>
              <a:rPr kumimoji="0" lang="ru-RU" sz="2400" b="0" i="0" u="none" strike="noStrike" kern="0" cap="none" spc="0" normalizeH="0" baseline="0" noProof="0" dirty="0">
                <a:ln>
                  <a:noFill/>
                </a:ln>
                <a:solidFill>
                  <a:srgbClr val="1D07C3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2022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76462" y="5442822"/>
            <a:ext cx="45149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2400" kern="0" dirty="0" smtClean="0">
                <a:solidFill>
                  <a:srgbClr val="1D07C3"/>
                </a:solidFill>
                <a:latin typeface="Montserrat" panose="00000500000000000000" pitchFamily="2" charset="-52"/>
                <a:cs typeface="Microsoft Sans Serif"/>
              </a:rPr>
              <a:t>Иванушкина Е.В</a:t>
            </a:r>
            <a:r>
              <a:rPr kumimoji="0" lang="ru-RU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D07C3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.</a:t>
            </a:r>
            <a:endParaRPr kumimoji="0" lang="ru-RU" sz="2400" b="0" i="0" u="none" strike="noStrike" kern="0" cap="none" spc="0" normalizeH="0" baseline="0" noProof="0" dirty="0">
              <a:ln>
                <a:noFill/>
              </a:ln>
              <a:solidFill>
                <a:srgbClr val="1D07C3"/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Microsoft Sans Serif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145200" y="123092"/>
            <a:ext cx="11901600" cy="6559062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1" name="Прямая соединительная линия 10"/>
          <p:cNvCxnSpPr/>
          <p:nvPr/>
        </p:nvCxnSpPr>
        <p:spPr>
          <a:xfrm>
            <a:off x="428652" y="5356450"/>
            <a:ext cx="2005263" cy="0"/>
          </a:xfrm>
          <a:prstGeom prst="line">
            <a:avLst/>
          </a:prstGeom>
          <a:ln w="19050">
            <a:solidFill>
              <a:srgbClr val="1D07C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987859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bject 23"/>
          <p:cNvSpPr/>
          <p:nvPr/>
        </p:nvSpPr>
        <p:spPr>
          <a:xfrm>
            <a:off x="322715" y="272939"/>
            <a:ext cx="127000" cy="6172200"/>
          </a:xfrm>
          <a:custGeom>
            <a:avLst/>
            <a:gdLst/>
            <a:ahLst/>
            <a:cxnLst/>
            <a:rect l="l" t="t" r="r" b="b"/>
            <a:pathLst>
              <a:path w="190500" h="9258300">
                <a:moveTo>
                  <a:pt x="190500" y="0"/>
                </a:moveTo>
                <a:lnTo>
                  <a:pt x="0" y="0"/>
                </a:lnTo>
                <a:lnTo>
                  <a:pt x="0" y="9258300"/>
                </a:lnTo>
                <a:lnTo>
                  <a:pt x="190500" y="9258300"/>
                </a:lnTo>
                <a:lnTo>
                  <a:pt x="190500" y="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60963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962400" y="179956"/>
            <a:ext cx="106760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ВОВЛЕЧЕННОСТЬ В ТВОРЧЕСТВО</a:t>
            </a:r>
            <a:endParaRPr kumimoji="0" lang="ru-RU" sz="24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50000"/>
                </a:srgbClr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Microsoft Sans Serif"/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11004884" y="5950712"/>
            <a:ext cx="89791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5400" b="1" i="0" u="none" strike="noStrike" kern="1200" cap="none" spc="0" normalizeH="0" baseline="0" noProof="0" dirty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⋙</a:t>
            </a:r>
            <a:endParaRPr kumimoji="0" lang="ru-RU" sz="54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50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/>
          </p:nvPr>
        </p:nvGraphicFramePr>
        <p:xfrm>
          <a:off x="1100595" y="754382"/>
          <a:ext cx="7899025" cy="5835135"/>
        </p:xfrm>
        <a:graphic>
          <a:graphicData uri="http://schemas.openxmlformats.org/drawingml/2006/table">
            <a:tbl>
              <a:tblPr firstRow="1" bandRow="1">
                <a:tableStyleId>{D27102A9-8310-4765-A935-A1911B00CA55}</a:tableStyleId>
              </a:tblPr>
              <a:tblGrid>
                <a:gridCol w="2633009">
                  <a:extLst>
                    <a:ext uri="{9D8B030D-6E8A-4147-A177-3AD203B41FA5}">
                      <a16:colId xmlns:a16="http://schemas.microsoft.com/office/drawing/2014/main" xmlns="" val="1548816229"/>
                    </a:ext>
                  </a:extLst>
                </a:gridCol>
                <a:gridCol w="1645271">
                  <a:extLst>
                    <a:ext uri="{9D8B030D-6E8A-4147-A177-3AD203B41FA5}">
                      <a16:colId xmlns:a16="http://schemas.microsoft.com/office/drawing/2014/main" xmlns="" val="1156903975"/>
                    </a:ext>
                  </a:extLst>
                </a:gridCol>
                <a:gridCol w="3620745">
                  <a:extLst>
                    <a:ext uri="{9D8B030D-6E8A-4147-A177-3AD203B41FA5}">
                      <a16:colId xmlns:a16="http://schemas.microsoft.com/office/drawing/2014/main" xmlns="" val="2341814859"/>
                    </a:ext>
                  </a:extLst>
                </a:gridCol>
              </a:tblGrid>
              <a:tr h="38900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Территориальное управление </a:t>
                      </a:r>
                      <a:r>
                        <a:rPr lang="ru-RU" sz="1200" dirty="0" err="1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МОиН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Кол-во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обучающихся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Доля вовлеченных в художественное 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и техническое творчество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1681591986"/>
                  </a:ext>
                </a:extLst>
              </a:tr>
              <a:tr h="389009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Юго-восточное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939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98%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134498233"/>
                  </a:ext>
                </a:extLst>
              </a:tr>
              <a:tr h="389009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Кинельское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667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96%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1669168193"/>
                  </a:ext>
                </a:extLst>
              </a:tr>
              <a:tr h="389009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Центральное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607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95%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793715524"/>
                  </a:ext>
                </a:extLst>
              </a:tr>
              <a:tr h="389009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Северо-западное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313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82%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540360735"/>
                  </a:ext>
                </a:extLst>
              </a:tr>
              <a:tr h="389009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Поволжское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1552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74%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405441701"/>
                  </a:ext>
                </a:extLst>
              </a:tr>
              <a:tr h="389009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Северное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519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68%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1096817765"/>
                  </a:ext>
                </a:extLst>
              </a:tr>
              <a:tr h="389009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Северо-восточное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435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64%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935732877"/>
                  </a:ext>
                </a:extLst>
              </a:tr>
              <a:tr h="389009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Южное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228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60%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453156561"/>
                  </a:ext>
                </a:extLst>
              </a:tr>
              <a:tr h="389009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Юго-Западное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1715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58%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543904628"/>
                  </a:ext>
                </a:extLst>
              </a:tr>
              <a:tr h="389009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Западное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3630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57%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3861893379"/>
                  </a:ext>
                </a:extLst>
              </a:tr>
              <a:tr h="389009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 b="1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Самарская область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33924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57%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1017287226"/>
                  </a:ext>
                </a:extLst>
              </a:tr>
              <a:tr h="389009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Самарское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14993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53%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4024052170"/>
                  </a:ext>
                </a:extLst>
              </a:tr>
              <a:tr h="389009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Тольяттинское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6891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52%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998197434"/>
                  </a:ext>
                </a:extLst>
              </a:tr>
              <a:tr h="38900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272799118"/>
                  </a:ext>
                </a:extLst>
              </a:tr>
            </a:tbl>
          </a:graphicData>
        </a:graphic>
      </p:graphicFrame>
      <p:sp>
        <p:nvSpPr>
          <p:cNvPr id="8" name="Прямоугольник 7"/>
          <p:cNvSpPr/>
          <p:nvPr/>
        </p:nvSpPr>
        <p:spPr>
          <a:xfrm>
            <a:off x="1100595" y="5021176"/>
            <a:ext cx="11050530" cy="401052"/>
          </a:xfrm>
          <a:prstGeom prst="rect">
            <a:avLst/>
          </a:prstGeom>
          <a:noFill/>
          <a:ln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646695" y="5021176"/>
            <a:ext cx="34330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Среднее значение по региону</a:t>
            </a: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962400" y="6322890"/>
            <a:ext cx="8888063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8D5586"/>
                </a:solidFill>
                <a:effectLst/>
                <a:uLnTx/>
                <a:uFillTx/>
                <a:latin typeface="Montserrat Medium" panose="00000600000000000000" pitchFamily="2" charset="-52"/>
                <a:ea typeface="+mn-ea"/>
                <a:cs typeface="+mn-cs"/>
              </a:rPr>
              <a:t>45 % - целевое значение показателя ФП «Социальная активность»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srgbClr val="8D5586"/>
              </a:solidFill>
              <a:effectLst/>
              <a:uLnTx/>
              <a:uFillTx/>
              <a:latin typeface="Montserrat Medium" panose="00000600000000000000" pitchFamily="2" charset="-52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63863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bject 23"/>
          <p:cNvSpPr/>
          <p:nvPr/>
        </p:nvSpPr>
        <p:spPr>
          <a:xfrm>
            <a:off x="322715" y="272939"/>
            <a:ext cx="127000" cy="6172200"/>
          </a:xfrm>
          <a:custGeom>
            <a:avLst/>
            <a:gdLst/>
            <a:ahLst/>
            <a:cxnLst/>
            <a:rect l="l" t="t" r="r" b="b"/>
            <a:pathLst>
              <a:path w="190500" h="9258300">
                <a:moveTo>
                  <a:pt x="190500" y="0"/>
                </a:moveTo>
                <a:lnTo>
                  <a:pt x="0" y="0"/>
                </a:lnTo>
                <a:lnTo>
                  <a:pt x="0" y="9258300"/>
                </a:lnTo>
                <a:lnTo>
                  <a:pt x="190500" y="9258300"/>
                </a:lnTo>
                <a:lnTo>
                  <a:pt x="190500" y="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60963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11004884" y="5982796"/>
            <a:ext cx="89791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5400" b="1" i="0" u="none" strike="noStrike" kern="1200" cap="none" spc="0" normalizeH="0" baseline="0" noProof="0" dirty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⋙</a:t>
            </a:r>
            <a:endParaRPr kumimoji="0" lang="ru-RU" sz="54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50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" name="Прямая соединительная линия 2"/>
          <p:cNvCxnSpPr/>
          <p:nvPr/>
        </p:nvCxnSpPr>
        <p:spPr>
          <a:xfrm>
            <a:off x="5678904" y="6461181"/>
            <a:ext cx="5229726" cy="0"/>
          </a:xfrm>
          <a:prstGeom prst="line">
            <a:avLst/>
          </a:prstGeom>
          <a:ln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962400" y="179956"/>
            <a:ext cx="106760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АКТИВНОСТЬ ОБУЧАЮЩИХСЯ В СЗД</a:t>
            </a:r>
            <a:endParaRPr kumimoji="0" lang="ru-RU" sz="24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50000"/>
                </a:srgbClr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Microsoft Sans Serif"/>
            </a:endParaRP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/>
          </p:nvPr>
        </p:nvGraphicFramePr>
        <p:xfrm>
          <a:off x="1074822" y="632041"/>
          <a:ext cx="8951494" cy="5668722"/>
        </p:xfrm>
        <a:graphic>
          <a:graphicData uri="http://schemas.openxmlformats.org/drawingml/2006/table">
            <a:tbl>
              <a:tblPr firstRow="1" bandRow="1">
                <a:tableStyleId>{D27102A9-8310-4765-A935-A1911B00CA55}</a:tableStyleId>
              </a:tblPr>
              <a:tblGrid>
                <a:gridCol w="2123974">
                  <a:extLst>
                    <a:ext uri="{9D8B030D-6E8A-4147-A177-3AD203B41FA5}">
                      <a16:colId xmlns:a16="http://schemas.microsoft.com/office/drawing/2014/main" xmlns="" val="2729696433"/>
                    </a:ext>
                  </a:extLst>
                </a:gridCol>
                <a:gridCol w="2262937">
                  <a:extLst>
                    <a:ext uri="{9D8B030D-6E8A-4147-A177-3AD203B41FA5}">
                      <a16:colId xmlns:a16="http://schemas.microsoft.com/office/drawing/2014/main" xmlns="" val="958582836"/>
                    </a:ext>
                  </a:extLst>
                </a:gridCol>
                <a:gridCol w="2206393">
                  <a:extLst>
                    <a:ext uri="{9D8B030D-6E8A-4147-A177-3AD203B41FA5}">
                      <a16:colId xmlns:a16="http://schemas.microsoft.com/office/drawing/2014/main" xmlns="" val="3803597664"/>
                    </a:ext>
                  </a:extLst>
                </a:gridCol>
                <a:gridCol w="2358190">
                  <a:extLst>
                    <a:ext uri="{9D8B030D-6E8A-4147-A177-3AD203B41FA5}">
                      <a16:colId xmlns:a16="http://schemas.microsoft.com/office/drawing/2014/main" xmlns="" val="1818691470"/>
                    </a:ext>
                  </a:extLst>
                </a:gridCol>
              </a:tblGrid>
              <a:tr h="90098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Территориальное управление </a:t>
                      </a:r>
                      <a:r>
                        <a:rPr lang="ru-RU" sz="1400" dirty="0" err="1">
                          <a:effectLst/>
                          <a:latin typeface="Montserrat" panose="00000500000000000000" pitchFamily="2" charset="-52"/>
                        </a:rPr>
                        <a:t>МОиН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Доля вовлеченных </a:t>
                      </a:r>
                      <a:endParaRPr lang="ru-RU" sz="1400" dirty="0" smtClean="0">
                        <a:effectLst/>
                        <a:latin typeface="Montserrat" panose="00000500000000000000" pitchFamily="2" charset="-52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effectLst/>
                          <a:latin typeface="Montserrat" panose="00000500000000000000" pitchFamily="2" charset="-52"/>
                        </a:rPr>
                        <a:t>во </a:t>
                      </a:r>
                      <a:r>
                        <a:rPr lang="ru-RU" sz="1400" dirty="0" err="1">
                          <a:effectLst/>
                          <a:latin typeface="Montserrat" panose="00000500000000000000" pitchFamily="2" charset="-52"/>
                        </a:rPr>
                        <a:t>внеучебную</a:t>
                      </a: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 деятельность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Доля вовлеченных </a:t>
                      </a:r>
                      <a:endParaRPr lang="ru-RU" sz="1400" dirty="0" smtClean="0">
                        <a:effectLst/>
                        <a:latin typeface="Montserrat" panose="00000500000000000000" pitchFamily="2" charset="-52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effectLst/>
                          <a:latin typeface="Montserrat" panose="00000500000000000000" pitchFamily="2" charset="-52"/>
                        </a:rPr>
                        <a:t>в </a:t>
                      </a: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добровольческую деятельность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Доля вовлеченных </a:t>
                      </a:r>
                      <a:endParaRPr lang="ru-RU" sz="1400" dirty="0" smtClean="0">
                        <a:effectLst/>
                        <a:latin typeface="Montserrat" panose="00000500000000000000" pitchFamily="2" charset="-52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effectLst/>
                          <a:latin typeface="Montserrat" panose="00000500000000000000" pitchFamily="2" charset="-52"/>
                        </a:rPr>
                        <a:t>в </a:t>
                      </a: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студенческое самоуправление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826394440"/>
                  </a:ext>
                </a:extLst>
              </a:tr>
              <a:tr h="337871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Юго-восточное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98% (939)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27% (246)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11% (96)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3859904061"/>
                  </a:ext>
                </a:extLst>
              </a:tr>
              <a:tr h="337871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Центральное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95% (607)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21% (135)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4,4% (28)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191471862"/>
                  </a:ext>
                </a:extLst>
              </a:tr>
              <a:tr h="337871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Северо-западное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82% (313)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27% (103)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9% (33)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31887830"/>
                  </a:ext>
                </a:extLst>
              </a:tr>
              <a:tr h="337871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Кинельское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96% (667)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15% (101)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5%(36)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4131006951"/>
                  </a:ext>
                </a:extLst>
              </a:tr>
              <a:tr h="337871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Северное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68% (519)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13% (94)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33% (250)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1398841321"/>
                  </a:ext>
                </a:extLst>
              </a:tr>
              <a:tr h="337871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Поволжское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74% (1552)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29% (619)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8% (162)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6511132"/>
                  </a:ext>
                </a:extLst>
              </a:tr>
              <a:tr h="391501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Юго-Западное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58% (1715)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24% (719)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15% (437)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652703368"/>
                  </a:ext>
                </a:extLst>
              </a:tr>
              <a:tr h="391501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Северо-восточное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64% (435)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19% (130)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14% (96)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532248611"/>
                  </a:ext>
                </a:extLst>
              </a:tr>
              <a:tr h="391501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Отрадненское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61% (1435)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22% (510)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8% (183)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1715183136"/>
                  </a:ext>
                </a:extLst>
              </a:tr>
              <a:tr h="391501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Южное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60% (228)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22% (82)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9% (21)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629226514"/>
                  </a:ext>
                </a:extLst>
              </a:tr>
              <a:tr h="391501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Самарское 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53% (14993)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21% (5985)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8,2% (2345)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3929035159"/>
                  </a:ext>
                </a:extLst>
              </a:tr>
              <a:tr h="391501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Западное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57% (3630)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18,5% (1188)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6,7% (433)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210022174"/>
                  </a:ext>
                </a:extLst>
              </a:tr>
              <a:tr h="391501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Тольяттинское 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52% (6891)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effectLst/>
                          <a:latin typeface="Montserrat" panose="00000500000000000000" pitchFamily="2" charset="-52"/>
                        </a:rPr>
                        <a:t>22,4 (2949)</a:t>
                      </a:r>
                      <a:endParaRPr lang="ru-RU" sz="14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Montserrat" panose="00000500000000000000" pitchFamily="2" charset="-52"/>
                        </a:rPr>
                        <a:t>6,4% (848)</a:t>
                      </a:r>
                      <a:endParaRPr lang="ru-RU" sz="14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99292939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786876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bject 23"/>
          <p:cNvSpPr/>
          <p:nvPr/>
        </p:nvSpPr>
        <p:spPr>
          <a:xfrm>
            <a:off x="322715" y="272939"/>
            <a:ext cx="127000" cy="6172200"/>
          </a:xfrm>
          <a:custGeom>
            <a:avLst/>
            <a:gdLst/>
            <a:ahLst/>
            <a:cxnLst/>
            <a:rect l="l" t="t" r="r" b="b"/>
            <a:pathLst>
              <a:path w="190500" h="9258300">
                <a:moveTo>
                  <a:pt x="190500" y="0"/>
                </a:moveTo>
                <a:lnTo>
                  <a:pt x="0" y="0"/>
                </a:lnTo>
                <a:lnTo>
                  <a:pt x="0" y="9258300"/>
                </a:lnTo>
                <a:lnTo>
                  <a:pt x="190500" y="9258300"/>
                </a:lnTo>
                <a:lnTo>
                  <a:pt x="190500" y="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60963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962400" y="179956"/>
            <a:ext cx="106760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ЗАНЯТОСТЬ ОБУЧАЮЩИХСЯ</a:t>
            </a:r>
            <a:endParaRPr kumimoji="0" lang="ru-RU" sz="24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50000"/>
                </a:srgbClr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Microsoft Sans Serif"/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11004884" y="5982796"/>
            <a:ext cx="89791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5400" b="1" i="0" u="none" strike="noStrike" kern="1200" cap="none" spc="0" normalizeH="0" baseline="0" noProof="0" dirty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⋙</a:t>
            </a:r>
            <a:endParaRPr kumimoji="0" lang="ru-RU" sz="54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50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" name="Прямая соединительная линия 2"/>
          <p:cNvCxnSpPr/>
          <p:nvPr/>
        </p:nvCxnSpPr>
        <p:spPr>
          <a:xfrm>
            <a:off x="5678904" y="6461181"/>
            <a:ext cx="5229726" cy="0"/>
          </a:xfrm>
          <a:prstGeom prst="line">
            <a:avLst/>
          </a:prstGeom>
          <a:ln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" name="Диаграмма 5"/>
          <p:cNvGraphicFramePr/>
          <p:nvPr>
            <p:extLst/>
          </p:nvPr>
        </p:nvGraphicFramePr>
        <p:xfrm>
          <a:off x="962400" y="-125152"/>
          <a:ext cx="10676039" cy="68657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2896431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Рисунок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800000">
            <a:off x="9187206" y="4163041"/>
            <a:ext cx="1536325" cy="792549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0800000">
            <a:off x="9189187" y="3279694"/>
            <a:ext cx="1536325" cy="792549"/>
          </a:xfrm>
          <a:prstGeom prst="rect">
            <a:avLst/>
          </a:prstGeom>
        </p:spPr>
      </p:pic>
      <p:sp>
        <p:nvSpPr>
          <p:cNvPr id="4692" name="Google Shape;4692;p136"/>
          <p:cNvSpPr/>
          <p:nvPr/>
        </p:nvSpPr>
        <p:spPr>
          <a:xfrm>
            <a:off x="1467584" y="3256280"/>
            <a:ext cx="1535229" cy="789869"/>
          </a:xfrm>
          <a:prstGeom prst="triangle">
            <a:avLst>
              <a:gd name="adj" fmla="val 50000"/>
            </a:avLst>
          </a:prstGeom>
          <a:solidFill>
            <a:srgbClr val="00B0F0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693" name="Google Shape;4693;p136"/>
          <p:cNvSpPr/>
          <p:nvPr/>
        </p:nvSpPr>
        <p:spPr>
          <a:xfrm rot="10800000">
            <a:off x="1467584" y="4164382"/>
            <a:ext cx="1535229" cy="789869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694" name="Google Shape;4694;p136"/>
          <p:cNvSpPr/>
          <p:nvPr/>
        </p:nvSpPr>
        <p:spPr>
          <a:xfrm>
            <a:off x="5328386" y="3256280"/>
            <a:ext cx="1535229" cy="789869"/>
          </a:xfrm>
          <a:prstGeom prst="triangle">
            <a:avLst>
              <a:gd name="adj" fmla="val 50000"/>
            </a:avLst>
          </a:prstGeom>
          <a:solidFill>
            <a:srgbClr val="CCAD8F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695" name="Google Shape;4695;p136"/>
          <p:cNvSpPr/>
          <p:nvPr/>
        </p:nvSpPr>
        <p:spPr>
          <a:xfrm rot="10800000">
            <a:off x="5328386" y="4164382"/>
            <a:ext cx="1535229" cy="789869"/>
          </a:xfrm>
          <a:prstGeom prst="triangle">
            <a:avLst>
              <a:gd name="adj" fmla="val 50000"/>
            </a:avLst>
          </a:prstGeom>
          <a:solidFill>
            <a:srgbClr val="07020D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4698" name="Google Shape;4698;p136"/>
          <p:cNvGrpSpPr/>
          <p:nvPr/>
        </p:nvGrpSpPr>
        <p:grpSpPr>
          <a:xfrm>
            <a:off x="9727833" y="3599310"/>
            <a:ext cx="455069" cy="447083"/>
            <a:chOff x="3559173" y="841373"/>
            <a:chExt cx="271463" cy="266700"/>
          </a:xfrm>
        </p:grpSpPr>
        <p:sp>
          <p:nvSpPr>
            <p:cNvPr id="4699" name="Google Shape;4699;p136"/>
            <p:cNvSpPr/>
            <p:nvPr/>
          </p:nvSpPr>
          <p:spPr>
            <a:xfrm>
              <a:off x="3559173" y="912811"/>
              <a:ext cx="111125" cy="114300"/>
            </a:xfrm>
            <a:custGeom>
              <a:avLst/>
              <a:gdLst/>
              <a:ahLst/>
              <a:cxnLst/>
              <a:rect l="l" t="t" r="r" b="b"/>
              <a:pathLst>
                <a:path w="49" h="50" extrusionOk="0">
                  <a:moveTo>
                    <a:pt x="24" y="8"/>
                  </a:moveTo>
                  <a:cubicBezTo>
                    <a:pt x="25" y="8"/>
                    <a:pt x="25" y="9"/>
                    <a:pt x="25" y="9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1" y="40"/>
                    <a:pt x="39" y="39"/>
                    <a:pt x="39" y="39"/>
                  </a:cubicBezTo>
                  <a:cubicBezTo>
                    <a:pt x="35" y="38"/>
                    <a:pt x="30" y="37"/>
                    <a:pt x="24" y="37"/>
                  </a:cubicBezTo>
                  <a:cubicBezTo>
                    <a:pt x="19" y="37"/>
                    <a:pt x="14" y="38"/>
                    <a:pt x="10" y="39"/>
                  </a:cubicBezTo>
                  <a:cubicBezTo>
                    <a:pt x="10" y="39"/>
                    <a:pt x="8" y="40"/>
                    <a:pt x="9" y="3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moveTo>
                    <a:pt x="48" y="48"/>
                  </a:moveTo>
                  <a:cubicBezTo>
                    <a:pt x="49" y="47"/>
                    <a:pt x="49" y="45"/>
                    <a:pt x="48" y="4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7"/>
                    <a:pt x="0" y="48"/>
                  </a:cubicBezTo>
                  <a:cubicBezTo>
                    <a:pt x="1" y="49"/>
                    <a:pt x="3" y="50"/>
                    <a:pt x="4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0"/>
                    <a:pt x="48" y="49"/>
                    <a:pt x="48" y="48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60933" rIns="121900" bIns="60933" anchor="t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700" name="Google Shape;4700;p136"/>
            <p:cNvSpPr/>
            <p:nvPr/>
          </p:nvSpPr>
          <p:spPr>
            <a:xfrm>
              <a:off x="3716336" y="882648"/>
              <a:ext cx="114300" cy="112713"/>
            </a:xfrm>
            <a:custGeom>
              <a:avLst/>
              <a:gdLst/>
              <a:ahLst/>
              <a:cxnLst/>
              <a:rect l="l" t="t" r="r" b="b"/>
              <a:pathLst>
                <a:path w="50" h="49" extrusionOk="0">
                  <a:moveTo>
                    <a:pt x="25" y="8"/>
                  </a:moveTo>
                  <a:cubicBezTo>
                    <a:pt x="26" y="8"/>
                    <a:pt x="26" y="9"/>
                    <a:pt x="26" y="9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9"/>
                    <a:pt x="40" y="38"/>
                    <a:pt x="39" y="38"/>
                  </a:cubicBezTo>
                  <a:cubicBezTo>
                    <a:pt x="35" y="37"/>
                    <a:pt x="30" y="37"/>
                    <a:pt x="25" y="37"/>
                  </a:cubicBezTo>
                  <a:cubicBezTo>
                    <a:pt x="20" y="37"/>
                    <a:pt x="15" y="37"/>
                    <a:pt x="11" y="38"/>
                  </a:cubicBezTo>
                  <a:cubicBezTo>
                    <a:pt x="10" y="38"/>
                    <a:pt x="9" y="39"/>
                    <a:pt x="10" y="36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8"/>
                    <a:pt x="25" y="8"/>
                  </a:cubicBezTo>
                  <a:moveTo>
                    <a:pt x="49" y="43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6" y="0"/>
                    <a:pt x="25" y="0"/>
                  </a:cubicBezTo>
                  <a:cubicBezTo>
                    <a:pt x="24" y="0"/>
                    <a:pt x="22" y="1"/>
                    <a:pt x="22" y="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45"/>
                    <a:pt x="0" y="46"/>
                    <a:pt x="1" y="47"/>
                  </a:cubicBezTo>
                  <a:cubicBezTo>
                    <a:pt x="2" y="48"/>
                    <a:pt x="3" y="49"/>
                    <a:pt x="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7" y="49"/>
                    <a:pt x="48" y="48"/>
                    <a:pt x="49" y="47"/>
                  </a:cubicBezTo>
                  <a:cubicBezTo>
                    <a:pt x="50" y="46"/>
                    <a:pt x="50" y="45"/>
                    <a:pt x="49" y="43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60933" rIns="121900" bIns="60933" anchor="t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701" name="Google Shape;4701;p136"/>
            <p:cNvSpPr/>
            <p:nvPr/>
          </p:nvSpPr>
          <p:spPr>
            <a:xfrm>
              <a:off x="3560757" y="841373"/>
              <a:ext cx="266700" cy="58738"/>
            </a:xfrm>
            <a:custGeom>
              <a:avLst/>
              <a:gdLst/>
              <a:ahLst/>
              <a:cxnLst/>
              <a:rect l="l" t="t" r="r" b="b"/>
              <a:pathLst>
                <a:path w="116" h="25" extrusionOk="0">
                  <a:moveTo>
                    <a:pt x="4" y="25"/>
                  </a:moveTo>
                  <a:cubicBezTo>
                    <a:pt x="4" y="25"/>
                    <a:pt x="4" y="25"/>
                    <a:pt x="5" y="25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5" y="7"/>
                    <a:pt x="116" y="5"/>
                    <a:pt x="116" y="3"/>
                  </a:cubicBezTo>
                  <a:cubicBezTo>
                    <a:pt x="116" y="1"/>
                    <a:pt x="114" y="0"/>
                    <a:pt x="112" y="0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7" y="8"/>
                    <a:pt x="66" y="7"/>
                    <a:pt x="66" y="6"/>
                  </a:cubicBezTo>
                  <a:cubicBezTo>
                    <a:pt x="65" y="3"/>
                    <a:pt x="62" y="0"/>
                    <a:pt x="58" y="0"/>
                  </a:cubicBezTo>
                  <a:cubicBezTo>
                    <a:pt x="53" y="0"/>
                    <a:pt x="50" y="4"/>
                    <a:pt x="50" y="9"/>
                  </a:cubicBezTo>
                  <a:cubicBezTo>
                    <a:pt x="50" y="9"/>
                    <a:pt x="50" y="10"/>
                    <a:pt x="49" y="11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8"/>
                    <a:pt x="0" y="20"/>
                    <a:pt x="0" y="22"/>
                  </a:cubicBezTo>
                  <a:cubicBezTo>
                    <a:pt x="1" y="24"/>
                    <a:pt x="2" y="25"/>
                    <a:pt x="4" y="25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60933" rIns="121900" bIns="60933" anchor="t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702" name="Google Shape;4702;p136"/>
            <p:cNvSpPr/>
            <p:nvPr/>
          </p:nvSpPr>
          <p:spPr>
            <a:xfrm>
              <a:off x="3579813" y="892173"/>
              <a:ext cx="230188" cy="215900"/>
            </a:xfrm>
            <a:custGeom>
              <a:avLst/>
              <a:gdLst/>
              <a:ahLst/>
              <a:cxnLst/>
              <a:rect l="l" t="t" r="r" b="b"/>
              <a:pathLst>
                <a:path w="101" h="94" extrusionOk="0">
                  <a:moveTo>
                    <a:pt x="54" y="71"/>
                  </a:moveTo>
                  <a:cubicBezTo>
                    <a:pt x="54" y="4"/>
                    <a:pt x="54" y="4"/>
                    <a:pt x="54" y="4"/>
                  </a:cubicBezTo>
                  <a:cubicBezTo>
                    <a:pt x="54" y="2"/>
                    <a:pt x="52" y="0"/>
                    <a:pt x="50" y="0"/>
                  </a:cubicBezTo>
                  <a:cubicBezTo>
                    <a:pt x="48" y="0"/>
                    <a:pt x="47" y="2"/>
                    <a:pt x="47" y="4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2"/>
                    <a:pt x="45" y="73"/>
                    <a:pt x="45" y="73"/>
                  </a:cubicBezTo>
                  <a:cubicBezTo>
                    <a:pt x="24" y="74"/>
                    <a:pt x="7" y="83"/>
                    <a:pt x="2" y="90"/>
                  </a:cubicBezTo>
                  <a:cubicBezTo>
                    <a:pt x="1" y="91"/>
                    <a:pt x="0" y="94"/>
                    <a:pt x="5" y="94"/>
                  </a:cubicBezTo>
                  <a:cubicBezTo>
                    <a:pt x="96" y="94"/>
                    <a:pt x="96" y="94"/>
                    <a:pt x="96" y="94"/>
                  </a:cubicBezTo>
                  <a:cubicBezTo>
                    <a:pt x="101" y="94"/>
                    <a:pt x="100" y="92"/>
                    <a:pt x="99" y="90"/>
                  </a:cubicBezTo>
                  <a:cubicBezTo>
                    <a:pt x="94" y="83"/>
                    <a:pt x="77" y="74"/>
                    <a:pt x="56" y="73"/>
                  </a:cubicBezTo>
                  <a:cubicBezTo>
                    <a:pt x="55" y="73"/>
                    <a:pt x="54" y="73"/>
                    <a:pt x="54" y="71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60933" rIns="121900" bIns="60933" anchor="t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sp>
        <p:nvSpPr>
          <p:cNvPr id="4722" name="Google Shape;4722;p136"/>
          <p:cNvSpPr txBox="1"/>
          <p:nvPr/>
        </p:nvSpPr>
        <p:spPr>
          <a:xfrm>
            <a:off x="776163" y="1756759"/>
            <a:ext cx="2989943" cy="1500411"/>
          </a:xfrm>
          <a:prstGeom prst="rect">
            <a:avLst/>
          </a:prstGeom>
          <a:noFill/>
          <a:ln>
            <a:solidFill>
              <a:schemeClr val="tx1"/>
            </a:solidFill>
            <a:prstDash val="dash"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lvl="0" algn="ctr" defTabSz="1219170">
              <a:lnSpc>
                <a:spcPct val="150000"/>
              </a:lnSpc>
              <a:buClr>
                <a:srgbClr val="000000"/>
              </a:buClr>
            </a:pPr>
            <a:r>
              <a:rPr lang="ru-RU" sz="1300" kern="0" dirty="0" smtClean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Измерение </a:t>
            </a:r>
            <a:r>
              <a:rPr lang="ru-RU" sz="1300" kern="0" dirty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уровня удовлетворенности субъектов педагогического процесса системой </a:t>
            </a:r>
            <a:r>
              <a:rPr lang="ru-RU" sz="1300" kern="0" dirty="0" smtClean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воспитания</a:t>
            </a:r>
          </a:p>
          <a:p>
            <a:pPr lvl="0" algn="ctr" defTabSz="1219170">
              <a:lnSpc>
                <a:spcPct val="150000"/>
              </a:lnSpc>
              <a:buClr>
                <a:srgbClr val="000000"/>
              </a:buClr>
            </a:pPr>
            <a:r>
              <a:rPr lang="ru-RU" sz="1300" kern="0" noProof="0" dirty="0" smtClean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ПОО</a:t>
            </a:r>
            <a:endParaRPr kumimoji="0" sz="1300" b="0" i="0" u="none" strike="noStrike" kern="0" cap="none" spc="0" normalizeH="0" baseline="0" noProof="0" dirty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Montserrat Medium" panose="00000600000000000000" pitchFamily="2" charset="-52"/>
              <a:ea typeface="Roboto"/>
              <a:cs typeface="Roboto"/>
              <a:sym typeface="Roboto"/>
            </a:endParaRPr>
          </a:p>
        </p:txBody>
      </p:sp>
      <p:sp>
        <p:nvSpPr>
          <p:cNvPr id="4723" name="Google Shape;4723;p136"/>
          <p:cNvSpPr txBox="1"/>
          <p:nvPr/>
        </p:nvSpPr>
        <p:spPr>
          <a:xfrm>
            <a:off x="4368398" y="1756759"/>
            <a:ext cx="3452340" cy="1500411"/>
          </a:xfrm>
          <a:prstGeom prst="rect">
            <a:avLst/>
          </a:prstGeom>
          <a:noFill/>
          <a:ln>
            <a:solidFill>
              <a:schemeClr val="tx1"/>
            </a:solidFill>
            <a:prstDash val="dash"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lvl="0" algn="ctr" defTabSz="1219170">
              <a:lnSpc>
                <a:spcPct val="150000"/>
              </a:lnSpc>
              <a:buClr>
                <a:srgbClr val="000000"/>
              </a:buClr>
            </a:pPr>
            <a:r>
              <a:rPr lang="ru-RU" sz="1300" kern="0" dirty="0" smtClean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Анализ </a:t>
            </a:r>
            <a:r>
              <a:rPr lang="ru-RU" sz="1300" kern="0" dirty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профессиональных затруднений, квалификационных дефицитов и ресурсов специалистов, отвечающих за воспитательный процесс</a:t>
            </a:r>
            <a:endParaRPr kumimoji="0" sz="1300" b="0" i="0" u="none" strike="noStrike" kern="0" cap="none" spc="0" normalizeH="0" baseline="0" noProof="0" dirty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Montserrat Medium" panose="00000600000000000000" pitchFamily="2" charset="-52"/>
              <a:ea typeface="Roboto"/>
              <a:cs typeface="Roboto"/>
              <a:sym typeface="Roboto"/>
            </a:endParaRPr>
          </a:p>
        </p:txBody>
      </p:sp>
      <p:sp>
        <p:nvSpPr>
          <p:cNvPr id="4724" name="Google Shape;4724;p136"/>
          <p:cNvSpPr txBox="1"/>
          <p:nvPr/>
        </p:nvSpPr>
        <p:spPr>
          <a:xfrm>
            <a:off x="8494004" y="1757289"/>
            <a:ext cx="2888506" cy="1500411"/>
          </a:xfrm>
          <a:prstGeom prst="rect">
            <a:avLst/>
          </a:prstGeom>
          <a:noFill/>
          <a:ln>
            <a:solidFill>
              <a:schemeClr val="tx1"/>
            </a:solidFill>
            <a:prstDash val="dash"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lvl="0" algn="ctr" defTabSz="1219170">
              <a:lnSpc>
                <a:spcPct val="150000"/>
              </a:lnSpc>
              <a:buClr>
                <a:srgbClr val="000000"/>
              </a:buClr>
            </a:pPr>
            <a:r>
              <a:rPr lang="ru-RU" sz="1300" kern="0" dirty="0" smtClean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Независимая оценка квалификации </a:t>
            </a:r>
            <a:r>
              <a:rPr lang="ru-RU" sz="1300" kern="0" dirty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с учетом профессионального стандарта / профессионального профиля компетенций должности</a:t>
            </a:r>
            <a:endParaRPr kumimoji="0" sz="1300" b="0" i="0" u="none" strike="noStrike" kern="0" cap="none" spc="0" normalizeH="0" baseline="0" noProof="0" dirty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Montserrat Medium" panose="00000600000000000000" pitchFamily="2" charset="-52"/>
              <a:ea typeface="Roboto"/>
              <a:cs typeface="Roboto"/>
              <a:sym typeface="Roboto"/>
            </a:endParaRPr>
          </a:p>
        </p:txBody>
      </p:sp>
      <p:sp>
        <p:nvSpPr>
          <p:cNvPr id="4725" name="Google Shape;4725;p136"/>
          <p:cNvSpPr txBox="1"/>
          <p:nvPr/>
        </p:nvSpPr>
        <p:spPr>
          <a:xfrm>
            <a:off x="776164" y="5072484"/>
            <a:ext cx="2989943" cy="900246"/>
          </a:xfrm>
          <a:prstGeom prst="rect">
            <a:avLst/>
          </a:prstGeom>
          <a:noFill/>
          <a:ln>
            <a:solidFill>
              <a:schemeClr val="tx1"/>
            </a:solidFill>
            <a:prstDash val="dash"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lvl="0" algn="ctr" defTabSz="1219170">
              <a:lnSpc>
                <a:spcPct val="150000"/>
              </a:lnSpc>
              <a:buClr>
                <a:srgbClr val="000000"/>
              </a:buClr>
            </a:pPr>
            <a:r>
              <a:rPr lang="ru-RU" sz="1300" kern="0" dirty="0" smtClean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Экспертное сопровождение работы </a:t>
            </a:r>
            <a:r>
              <a:rPr lang="ru-RU" sz="1300" kern="0" dirty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специалистов ПОО в группах </a:t>
            </a:r>
            <a:r>
              <a:rPr lang="ru-RU" sz="1300" kern="0" dirty="0" smtClean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развития</a:t>
            </a:r>
            <a:endParaRPr kumimoji="0" sz="1300" b="0" i="0" u="none" strike="noStrike" kern="0" cap="none" spc="0" normalizeH="0" baseline="0" noProof="0" dirty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Montserrat Medium" panose="00000600000000000000" pitchFamily="2" charset="-52"/>
              <a:ea typeface="Roboto"/>
              <a:cs typeface="Roboto"/>
              <a:sym typeface="Roboto"/>
            </a:endParaRPr>
          </a:p>
        </p:txBody>
      </p:sp>
      <p:sp>
        <p:nvSpPr>
          <p:cNvPr id="4726" name="Google Shape;4726;p136"/>
          <p:cNvSpPr txBox="1"/>
          <p:nvPr/>
        </p:nvSpPr>
        <p:spPr>
          <a:xfrm>
            <a:off x="4368398" y="5091854"/>
            <a:ext cx="3452340" cy="923138"/>
          </a:xfrm>
          <a:prstGeom prst="rect">
            <a:avLst/>
          </a:prstGeom>
          <a:noFill/>
          <a:ln>
            <a:solidFill>
              <a:schemeClr val="tx1"/>
            </a:solidFill>
            <a:prstDash val="dash"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lvl="0" algn="ctr" defTabSz="1219170">
              <a:lnSpc>
                <a:spcPct val="150000"/>
              </a:lnSpc>
              <a:buClr>
                <a:srgbClr val="000000"/>
              </a:buClr>
            </a:pPr>
            <a:r>
              <a:rPr lang="ru-RU" sz="1300" kern="0" dirty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Планирование индивидуальной траектории профессионально-личностного развития</a:t>
            </a:r>
            <a:endParaRPr sz="1300" kern="0" dirty="0">
              <a:solidFill>
                <a:srgbClr val="262626"/>
              </a:solidFill>
              <a:latin typeface="Montserrat Medium" panose="00000600000000000000" pitchFamily="2" charset="-52"/>
              <a:ea typeface="Roboto"/>
              <a:cs typeface="Roboto"/>
              <a:sym typeface="Roboto"/>
            </a:endParaRPr>
          </a:p>
        </p:txBody>
      </p:sp>
      <p:sp>
        <p:nvSpPr>
          <p:cNvPr id="4727" name="Google Shape;4727;p136"/>
          <p:cNvSpPr txBox="1"/>
          <p:nvPr/>
        </p:nvSpPr>
        <p:spPr>
          <a:xfrm>
            <a:off x="8494004" y="5091854"/>
            <a:ext cx="2888506" cy="900246"/>
          </a:xfrm>
          <a:prstGeom prst="rect">
            <a:avLst/>
          </a:prstGeom>
          <a:noFill/>
          <a:ln>
            <a:solidFill>
              <a:schemeClr val="tx1"/>
            </a:solidFill>
            <a:prstDash val="dash"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lvl="0" algn="ctr" defTabSz="1219170">
              <a:lnSpc>
                <a:spcPct val="150000"/>
              </a:lnSpc>
              <a:buClr>
                <a:srgbClr val="000000"/>
              </a:buClr>
            </a:pPr>
            <a:r>
              <a:rPr lang="ru-RU" sz="1300" kern="0" dirty="0" smtClean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Отслеживание динамики </a:t>
            </a:r>
            <a:r>
              <a:rPr lang="ru-RU" sz="1300" kern="0" dirty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профессионально-личностного </a:t>
            </a:r>
            <a:r>
              <a:rPr lang="ru-RU" sz="1300" kern="0" dirty="0" smtClean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развития</a:t>
            </a:r>
            <a:endParaRPr kumimoji="0" sz="1300" b="0" i="0" u="none" strike="noStrike" kern="0" cap="none" spc="0" normalizeH="0" baseline="0" noProof="0" dirty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Montserrat Medium" panose="00000600000000000000" pitchFamily="2" charset="-52"/>
              <a:ea typeface="Roboto"/>
              <a:cs typeface="Roboto"/>
              <a:sym typeface="Roboto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102000" y="99000"/>
            <a:ext cx="11988000" cy="6660000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42275" y="3436336"/>
            <a:ext cx="363544" cy="525119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13564" y="3598250"/>
            <a:ext cx="593052" cy="355191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54669" y="4201159"/>
            <a:ext cx="593003" cy="406630"/>
          </a:xfrm>
          <a:prstGeom prst="rect">
            <a:avLst/>
          </a:prstGeom>
        </p:spPr>
      </p:pic>
      <p:pic>
        <p:nvPicPr>
          <p:cNvPr id="14" name="Рисунок 1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852139" y="4232374"/>
            <a:ext cx="487722" cy="524301"/>
          </a:xfrm>
          <a:prstGeom prst="rect">
            <a:avLst/>
          </a:prstGeom>
        </p:spPr>
      </p:pic>
      <p:pic>
        <p:nvPicPr>
          <p:cNvPr id="15" name="Рисунок 1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803094" y="4272785"/>
            <a:ext cx="451143" cy="457240"/>
          </a:xfrm>
          <a:prstGeom prst="rect">
            <a:avLst/>
          </a:prstGeom>
        </p:spPr>
      </p:pic>
      <p:sp>
        <p:nvSpPr>
          <p:cNvPr id="28" name="Google Shape;2659;p69"/>
          <p:cNvSpPr txBox="1">
            <a:spLocks noGrp="1"/>
          </p:cNvSpPr>
          <p:nvPr>
            <p:ph type="title"/>
          </p:nvPr>
        </p:nvSpPr>
        <p:spPr>
          <a:xfrm>
            <a:off x="-26997" y="381457"/>
            <a:ext cx="12192000" cy="787940"/>
          </a:xfrm>
          <a:prstGeom prst="rect">
            <a:avLst/>
          </a:prstGeom>
          <a:solidFill>
            <a:srgbClr val="7EA3CC"/>
          </a:solidFill>
          <a:ln>
            <a:solidFill>
              <a:srgbClr val="255C99"/>
            </a:solidFill>
            <a:prstDash val="dash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r>
              <a:rPr lang="ru-RU" sz="4000" dirty="0">
                <a:solidFill>
                  <a:schemeClr val="bg1"/>
                </a:solidFill>
                <a:latin typeface="Montserrat Medium" panose="00000600000000000000" pitchFamily="2" charset="-52"/>
              </a:rPr>
              <a:t>КАЧЕСТВО </a:t>
            </a:r>
            <a:r>
              <a:rPr lang="ru-RU" sz="4000" dirty="0" smtClean="0">
                <a:solidFill>
                  <a:schemeClr val="bg1"/>
                </a:solidFill>
                <a:latin typeface="Montserrat Medium" panose="00000600000000000000" pitchFamily="2" charset="-52"/>
              </a:rPr>
              <a:t>СОЗДАННЫХ УСЛОВИЙ</a:t>
            </a:r>
            <a:endParaRPr sz="4000" dirty="0">
              <a:solidFill>
                <a:schemeClr val="bg1"/>
              </a:solidFill>
              <a:latin typeface="Montserrat Medium" panose="00000600000000000000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1500452478"/>
      </p:ext>
    </p:extLst>
  </p:cSld>
  <p:clrMapOvr>
    <a:masterClrMapping/>
  </p:clrMapOvr>
  <p:transition spd="slow">
    <p:push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bject 23"/>
          <p:cNvSpPr/>
          <p:nvPr/>
        </p:nvSpPr>
        <p:spPr>
          <a:xfrm>
            <a:off x="322715" y="272939"/>
            <a:ext cx="127000" cy="6172200"/>
          </a:xfrm>
          <a:custGeom>
            <a:avLst/>
            <a:gdLst/>
            <a:ahLst/>
            <a:cxnLst/>
            <a:rect l="l" t="t" r="r" b="b"/>
            <a:pathLst>
              <a:path w="190500" h="9258300">
                <a:moveTo>
                  <a:pt x="190500" y="0"/>
                </a:moveTo>
                <a:lnTo>
                  <a:pt x="0" y="0"/>
                </a:lnTo>
                <a:lnTo>
                  <a:pt x="0" y="9258300"/>
                </a:lnTo>
                <a:lnTo>
                  <a:pt x="190500" y="9258300"/>
                </a:lnTo>
                <a:lnTo>
                  <a:pt x="190500" y="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60963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962400" y="179956"/>
            <a:ext cx="106760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ДОЛЯ КЛАССНЫЙХ РУКОВОДИТЕЛЕЙ, </a:t>
            </a:r>
            <a:endParaRPr kumimoji="0" lang="ru-RU" sz="2400" b="1" i="0" u="none" strike="noStrike" kern="1200" cap="none" spc="0" normalizeH="0" baseline="0" noProof="0" dirty="0" smtClean="0">
              <a:ln>
                <a:noFill/>
              </a:ln>
              <a:solidFill>
                <a:srgbClr val="4BACC6">
                  <a:lumMod val="50000"/>
                </a:srgbClr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Microsoft Sans Serif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ПРОШЕДШИХ </a:t>
            </a:r>
            <a:r>
              <a:rPr kumimoji="0" 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КУРСЫ ПОВЫШЕНИЯ КВАЛИФИКАЦИИ</a:t>
            </a:r>
            <a:endParaRPr kumimoji="0" lang="ru-RU" sz="24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50000"/>
                </a:srgbClr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Microsoft Sans Serif"/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11004884" y="5982796"/>
            <a:ext cx="89791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5400" b="1" i="0" u="none" strike="noStrike" kern="1200" cap="none" spc="0" normalizeH="0" baseline="0" noProof="0" dirty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⋙</a:t>
            </a:r>
            <a:endParaRPr kumimoji="0" lang="ru-RU" sz="54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50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/>
          </p:nvPr>
        </p:nvGraphicFramePr>
        <p:xfrm>
          <a:off x="1074820" y="1031641"/>
          <a:ext cx="7876675" cy="5618480"/>
        </p:xfrm>
        <a:graphic>
          <a:graphicData uri="http://schemas.openxmlformats.org/drawingml/2006/table">
            <a:tbl>
              <a:tblPr firstRow="1" bandRow="1">
                <a:tableStyleId>{D27102A9-8310-4765-A935-A1911B00CA55}</a:tableStyleId>
              </a:tblPr>
              <a:tblGrid>
                <a:gridCol w="2193758">
                  <a:extLst>
                    <a:ext uri="{9D8B030D-6E8A-4147-A177-3AD203B41FA5}">
                      <a16:colId xmlns:a16="http://schemas.microsoft.com/office/drawing/2014/main" xmlns="" val="1761688897"/>
                    </a:ext>
                  </a:extLst>
                </a:gridCol>
                <a:gridCol w="1929064">
                  <a:extLst>
                    <a:ext uri="{9D8B030D-6E8A-4147-A177-3AD203B41FA5}">
                      <a16:colId xmlns:a16="http://schemas.microsoft.com/office/drawing/2014/main" xmlns="" val="840384976"/>
                    </a:ext>
                  </a:extLst>
                </a:gridCol>
                <a:gridCol w="1796716">
                  <a:extLst>
                    <a:ext uri="{9D8B030D-6E8A-4147-A177-3AD203B41FA5}">
                      <a16:colId xmlns:a16="http://schemas.microsoft.com/office/drawing/2014/main" xmlns="" val="2441323516"/>
                    </a:ext>
                  </a:extLst>
                </a:gridCol>
                <a:gridCol w="1957137">
                  <a:extLst>
                    <a:ext uri="{9D8B030D-6E8A-4147-A177-3AD203B41FA5}">
                      <a16:colId xmlns:a16="http://schemas.microsoft.com/office/drawing/2014/main" xmlns="" val="327375339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Территориальное управление </a:t>
                      </a:r>
                      <a:r>
                        <a:rPr lang="ru-RU" sz="1400" dirty="0" err="1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МОиН</a:t>
                      </a:r>
                      <a:endParaRPr lang="ru-RU" sz="1400" b="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Кол-во классных руководителей</a:t>
                      </a:r>
                      <a:endParaRPr lang="ru-RU" sz="1400" b="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Повысили квалификацию</a:t>
                      </a:r>
                      <a:endParaRPr lang="ru-RU" sz="1400" b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Доля</a:t>
                      </a:r>
                      <a:endParaRPr lang="ru-RU" sz="1400" b="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45533788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err="1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Кинельское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30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71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100%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85102442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Северо-восточное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40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46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100%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15981152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Центральное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23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23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100%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166804926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Западное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232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228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98%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30385632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Юго-Западное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119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82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69%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166490084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Северо-западное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24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11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46%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0696015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Самарская область</a:t>
                      </a:r>
                      <a:endParaRPr lang="ru-RU" sz="1400" b="1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2067</a:t>
                      </a:r>
                      <a:endParaRPr lang="ru-RU" sz="1400" b="1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873</a:t>
                      </a:r>
                      <a:endParaRPr lang="ru-RU" sz="1400" b="1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42%</a:t>
                      </a:r>
                      <a:endParaRPr lang="ru-RU" sz="1400" b="1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396164966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Юго-восточное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39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15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39%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74528422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Северное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34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13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38%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5007425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Поволжское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59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18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31%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4481645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Самарское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878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223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25%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7652773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Тольяттинское у.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486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120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25%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419912826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Отрадненское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84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20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24%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85670756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Южное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19</a:t>
                      </a:r>
                      <a:endParaRPr lang="ru-RU" sz="140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3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</a:rPr>
                        <a:t>22%</a:t>
                      </a:r>
                      <a:endParaRPr lang="ru-RU" sz="140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3560614401"/>
                  </a:ext>
                </a:extLst>
              </a:tr>
            </a:tbl>
          </a:graphicData>
        </a:graphic>
      </p:graphicFrame>
      <p:sp>
        <p:nvSpPr>
          <p:cNvPr id="7" name="Прямоугольник 6"/>
          <p:cNvSpPr/>
          <p:nvPr/>
        </p:nvSpPr>
        <p:spPr>
          <a:xfrm>
            <a:off x="1100595" y="3673641"/>
            <a:ext cx="11050530" cy="401052"/>
          </a:xfrm>
          <a:prstGeom prst="rect">
            <a:avLst/>
          </a:prstGeom>
          <a:noFill/>
          <a:ln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646695" y="3673641"/>
            <a:ext cx="34330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Среднее значение по региону</a:t>
            </a: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03533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bject 23"/>
          <p:cNvSpPr/>
          <p:nvPr/>
        </p:nvSpPr>
        <p:spPr>
          <a:xfrm>
            <a:off x="322715" y="272939"/>
            <a:ext cx="127000" cy="6172200"/>
          </a:xfrm>
          <a:custGeom>
            <a:avLst/>
            <a:gdLst/>
            <a:ahLst/>
            <a:cxnLst/>
            <a:rect l="l" t="t" r="r" b="b"/>
            <a:pathLst>
              <a:path w="190500" h="9258300">
                <a:moveTo>
                  <a:pt x="190500" y="0"/>
                </a:moveTo>
                <a:lnTo>
                  <a:pt x="0" y="0"/>
                </a:lnTo>
                <a:lnTo>
                  <a:pt x="0" y="9258300"/>
                </a:lnTo>
                <a:lnTo>
                  <a:pt x="190500" y="9258300"/>
                </a:lnTo>
                <a:lnTo>
                  <a:pt x="190500" y="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60963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850106" y="179956"/>
            <a:ext cx="1151835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АКТИВНОСТЬ </a:t>
            </a:r>
            <a:r>
              <a:rPr kumimoji="0" 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ПЕДРАБОТНИКОВ В ПУБЛИЧНОМ ПРЕДСТАВЛЕНИИ </a:t>
            </a:r>
            <a:endParaRPr kumimoji="0" lang="ru-RU" sz="2400" b="1" i="0" u="none" strike="noStrike" kern="1200" cap="none" spc="0" normalizeH="0" baseline="0" noProof="0" dirty="0" smtClean="0">
              <a:ln>
                <a:noFill/>
              </a:ln>
              <a:solidFill>
                <a:srgbClr val="4BACC6">
                  <a:lumMod val="50000"/>
                </a:srgbClr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Microsoft Sans Serif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ПОЗИТИВНОГО </a:t>
            </a:r>
            <a:r>
              <a:rPr kumimoji="0" 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ПЕДАГОГИЧЕСКОГО </a:t>
            </a: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ОПЫТА </a:t>
            </a: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(семинары</a:t>
            </a: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, мастер-классы, </a:t>
            </a:r>
            <a:r>
              <a:rPr kumimoji="0" lang="ru-RU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ЕМД)</a:t>
            </a:r>
            <a:endParaRPr kumimoji="0" lang="ru-RU" sz="16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50000"/>
                </a:srgbClr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Microsoft Sans Serif"/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11004884" y="5950712"/>
            <a:ext cx="89791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5400" b="1" i="0" u="none" strike="noStrike" kern="1200" cap="none" spc="0" normalizeH="0" baseline="0" noProof="0" dirty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⋙</a:t>
            </a:r>
            <a:endParaRPr kumimoji="0" lang="ru-RU" sz="54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50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1100595" y="4058656"/>
            <a:ext cx="11050530" cy="401052"/>
          </a:xfrm>
          <a:prstGeom prst="rect">
            <a:avLst/>
          </a:prstGeom>
          <a:noFill/>
          <a:ln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646695" y="4058656"/>
            <a:ext cx="34330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Среднее значение по региону</a:t>
            </a: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12" name="Таблица 11"/>
          <p:cNvGraphicFramePr>
            <a:graphicFrameLocks noGrp="1"/>
          </p:cNvGraphicFramePr>
          <p:nvPr>
            <p:extLst/>
          </p:nvPr>
        </p:nvGraphicFramePr>
        <p:xfrm>
          <a:off x="1069474" y="1036082"/>
          <a:ext cx="7898063" cy="5618480"/>
        </p:xfrm>
        <a:graphic>
          <a:graphicData uri="http://schemas.openxmlformats.org/drawingml/2006/table">
            <a:tbl>
              <a:tblPr firstRow="1" bandRow="1">
                <a:tableStyleId>{D27102A9-8310-4765-A935-A1911B00CA55}</a:tableStyleId>
              </a:tblPr>
              <a:tblGrid>
                <a:gridCol w="2203115">
                  <a:extLst>
                    <a:ext uri="{9D8B030D-6E8A-4147-A177-3AD203B41FA5}">
                      <a16:colId xmlns:a16="http://schemas.microsoft.com/office/drawing/2014/main" xmlns="" val="1381377473"/>
                    </a:ext>
                  </a:extLst>
                </a:gridCol>
                <a:gridCol w="1379622">
                  <a:extLst>
                    <a:ext uri="{9D8B030D-6E8A-4147-A177-3AD203B41FA5}">
                      <a16:colId xmlns:a16="http://schemas.microsoft.com/office/drawing/2014/main" xmlns="" val="123643660"/>
                    </a:ext>
                  </a:extLst>
                </a:gridCol>
                <a:gridCol w="2069431">
                  <a:extLst>
                    <a:ext uri="{9D8B030D-6E8A-4147-A177-3AD203B41FA5}">
                      <a16:colId xmlns:a16="http://schemas.microsoft.com/office/drawing/2014/main" xmlns="" val="1007030427"/>
                    </a:ext>
                  </a:extLst>
                </a:gridCol>
                <a:gridCol w="2245895">
                  <a:extLst>
                    <a:ext uri="{9D8B030D-6E8A-4147-A177-3AD203B41FA5}">
                      <a16:colId xmlns:a16="http://schemas.microsoft.com/office/drawing/2014/main" xmlns="" val="41386186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Территориальное управление </a:t>
                      </a:r>
                      <a:r>
                        <a:rPr lang="ru-RU" sz="1400" b="0" dirty="0" err="1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МОиН</a:t>
                      </a:r>
                      <a:endParaRPr lang="ru-RU" sz="1400" b="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Кол-во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педагогов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Кол-во выступлений разного уровня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Активность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119658714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Юго-восточное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61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117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191%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147867407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Западное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330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512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155%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336365065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 dirty="0" err="1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Отрадненское</a:t>
                      </a:r>
                      <a:endParaRPr lang="ru-RU" sz="1400" b="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+mn-ea"/>
                        <a:cs typeface="+mn-cs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117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148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127%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34461095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Центральное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33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127%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87705019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Юго-Западное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175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221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126%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4293672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Кинельское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43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46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106%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384090765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Северо-восточное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48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91%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642733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Самарская область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3311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2833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86%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63923222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Тольяттинское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787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650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83%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59608814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Самарское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1523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1004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66%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18318470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Северо-западное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34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53%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01200154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Южное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22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41%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168216193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Северное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53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18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 dirty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40%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30510725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Поволжское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0" dirty="0" smtClean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34</a:t>
                      </a:r>
                      <a:endParaRPr lang="ru-RU" sz="1400" b="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0" dirty="0" smtClean="0">
                          <a:solidFill>
                            <a:schemeClr val="tx1"/>
                          </a:solidFill>
                          <a:effectLst/>
                          <a:latin typeface="Montserrat" panose="00000500000000000000" pitchFamily="2" charset="-52"/>
                          <a:ea typeface="+mn-ea"/>
                          <a:cs typeface="+mn-cs"/>
                        </a:rPr>
                        <a:t>39%</a:t>
                      </a:r>
                      <a:endParaRPr lang="ru-RU" sz="1400" b="0" dirty="0">
                        <a:solidFill>
                          <a:schemeClr val="tx1"/>
                        </a:solidFill>
                        <a:effectLst/>
                        <a:latin typeface="Montserrat" panose="00000500000000000000" pitchFamily="2" charset="-52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15944877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85829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bject 23"/>
          <p:cNvSpPr/>
          <p:nvPr/>
        </p:nvSpPr>
        <p:spPr>
          <a:xfrm>
            <a:off x="322715" y="272939"/>
            <a:ext cx="127000" cy="6172200"/>
          </a:xfrm>
          <a:custGeom>
            <a:avLst/>
            <a:gdLst/>
            <a:ahLst/>
            <a:cxnLst/>
            <a:rect l="l" t="t" r="r" b="b"/>
            <a:pathLst>
              <a:path w="190500" h="9258300">
                <a:moveTo>
                  <a:pt x="190500" y="0"/>
                </a:moveTo>
                <a:lnTo>
                  <a:pt x="0" y="0"/>
                </a:lnTo>
                <a:lnTo>
                  <a:pt x="0" y="9258300"/>
                </a:lnTo>
                <a:lnTo>
                  <a:pt x="190500" y="9258300"/>
                </a:lnTo>
                <a:lnTo>
                  <a:pt x="190500" y="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60963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962400" y="179956"/>
            <a:ext cx="106760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АКТИВНОСТЬ ПЕДРАБОТНИКОВ В КОНКУРСАХ ПО ВР</a:t>
            </a:r>
            <a:endParaRPr kumimoji="0" lang="ru-RU" sz="24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50000"/>
                </a:srgbClr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Microsoft Sans Serif"/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11004884" y="5950712"/>
            <a:ext cx="89791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5400" b="1" i="0" u="none" strike="noStrike" kern="1200" cap="none" spc="0" normalizeH="0" baseline="0" noProof="0" dirty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⋙</a:t>
            </a:r>
            <a:endParaRPr kumimoji="0" lang="ru-RU" sz="54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50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837906" y="4722458"/>
            <a:ext cx="11315993" cy="347914"/>
          </a:xfrm>
          <a:prstGeom prst="rect">
            <a:avLst/>
          </a:prstGeom>
          <a:noFill/>
          <a:ln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758989" y="4733901"/>
            <a:ext cx="3433011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Среднее значение по региону</a:t>
            </a:r>
            <a:endParaRPr kumimoji="0" lang="ru-RU" sz="1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11" name="Таблица 10"/>
          <p:cNvGraphicFramePr>
            <a:graphicFrameLocks noGrp="1"/>
          </p:cNvGraphicFramePr>
          <p:nvPr>
            <p:extLst/>
          </p:nvPr>
        </p:nvGraphicFramePr>
        <p:xfrm>
          <a:off x="829643" y="641621"/>
          <a:ext cx="8635199" cy="5933440"/>
        </p:xfrm>
        <a:graphic>
          <a:graphicData uri="http://schemas.openxmlformats.org/drawingml/2006/table">
            <a:tbl>
              <a:tblPr firstRow="1" bandRow="1">
                <a:tableStyleId>{D27102A9-8310-4765-A935-A1911B00CA55}</a:tableStyleId>
              </a:tblPr>
              <a:tblGrid>
                <a:gridCol w="1801262">
                  <a:extLst>
                    <a:ext uri="{9D8B030D-6E8A-4147-A177-3AD203B41FA5}">
                      <a16:colId xmlns:a16="http://schemas.microsoft.com/office/drawing/2014/main" xmlns="" val="1381377473"/>
                    </a:ext>
                  </a:extLst>
                </a:gridCol>
                <a:gridCol w="930442">
                  <a:extLst>
                    <a:ext uri="{9D8B030D-6E8A-4147-A177-3AD203B41FA5}">
                      <a16:colId xmlns:a16="http://schemas.microsoft.com/office/drawing/2014/main" xmlns="" val="2778028017"/>
                    </a:ext>
                  </a:extLst>
                </a:gridCol>
                <a:gridCol w="1299410">
                  <a:extLst>
                    <a:ext uri="{9D8B030D-6E8A-4147-A177-3AD203B41FA5}">
                      <a16:colId xmlns:a16="http://schemas.microsoft.com/office/drawing/2014/main" xmlns="" val="2602829126"/>
                    </a:ext>
                  </a:extLst>
                </a:gridCol>
                <a:gridCol w="1187116">
                  <a:extLst>
                    <a:ext uri="{9D8B030D-6E8A-4147-A177-3AD203B41FA5}">
                      <a16:colId xmlns:a16="http://schemas.microsoft.com/office/drawing/2014/main" xmlns="" val="4190946190"/>
                    </a:ext>
                  </a:extLst>
                </a:gridCol>
                <a:gridCol w="1074821">
                  <a:extLst>
                    <a:ext uri="{9D8B030D-6E8A-4147-A177-3AD203B41FA5}">
                      <a16:colId xmlns:a16="http://schemas.microsoft.com/office/drawing/2014/main" xmlns="" val="123643660"/>
                    </a:ext>
                  </a:extLst>
                </a:gridCol>
                <a:gridCol w="1203158">
                  <a:extLst>
                    <a:ext uri="{9D8B030D-6E8A-4147-A177-3AD203B41FA5}">
                      <a16:colId xmlns:a16="http://schemas.microsoft.com/office/drawing/2014/main" xmlns="" val="1007030427"/>
                    </a:ext>
                  </a:extLst>
                </a:gridCol>
                <a:gridCol w="1138990">
                  <a:extLst>
                    <a:ext uri="{9D8B030D-6E8A-4147-A177-3AD203B41FA5}">
                      <a16:colId xmlns:a16="http://schemas.microsoft.com/office/drawing/2014/main" xmlns="" val="413861860"/>
                    </a:ext>
                  </a:extLst>
                </a:gridCol>
              </a:tblGrid>
              <a:tr h="370840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Территориальное управление </a:t>
                      </a:r>
                      <a:r>
                        <a:rPr lang="ru-RU" sz="1100" dirty="0" err="1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МОиН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 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Кол-во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педагогов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Кол-во принявших </a:t>
                      </a:r>
                      <a:r>
                        <a:rPr lang="ru-RU" sz="1100" dirty="0" smtClean="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участие 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(все уровни)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Кол-во победителей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Активность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Суммарный итог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1196587149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Доля участия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Коэффициент качества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16215522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200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Кинельское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43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76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48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177%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63%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240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147867407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Юго-восточное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61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61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19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100%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31%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131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336365065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Западное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330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238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108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72%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45%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117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234461095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Южное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22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20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4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91%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20%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111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87705019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Юго-Западное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175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103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41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59%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40%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99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4293672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200" dirty="0" err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Отрадненское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117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76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23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65%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30%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95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384090765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Северо-западное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34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20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7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59%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35%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94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2642733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Северо-восточное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53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40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6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75%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15%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90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63923222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Центральное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26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5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3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19%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60%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79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59608814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Самарская область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3311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1275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460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39%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36%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75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18318470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Самарское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1523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316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132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21%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42%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63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201200154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Тольяттинское 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787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291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63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37%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22%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59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168216193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Северное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53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17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4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32%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24%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56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30510725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Поволжское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87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12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14%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457200" algn="l"/>
                        </a:tabLst>
                      </a:pPr>
                      <a:r>
                        <a:rPr lang="ru-RU" sz="120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17%</a:t>
                      </a:r>
                      <a:endParaRPr lang="ru-RU" sz="120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457200" algn="l"/>
                        </a:tabLst>
                      </a:pPr>
                      <a:r>
                        <a:rPr lang="ru-RU" sz="1200" dirty="0">
                          <a:solidFill>
                            <a:srgbClr val="000000"/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33</a:t>
                      </a:r>
                      <a:endParaRPr lang="ru-RU" sz="1200" dirty="0"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15944877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385889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Рисунок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158261" y="455085"/>
            <a:ext cx="11966909" cy="660511"/>
          </a:xfrm>
        </p:spPr>
        <p:txBody>
          <a:bodyPr/>
          <a:lstStyle/>
          <a:p>
            <a:pPr algn="l"/>
            <a:r>
              <a:rPr lang="ru-RU" dirty="0" smtClean="0">
                <a:solidFill>
                  <a:schemeClr val="bg1"/>
                </a:solidFill>
                <a:latin typeface="Montserrat Black" panose="00000A00000000000000" pitchFamily="2" charset="-52"/>
              </a:rPr>
              <a:t> </a:t>
            </a:r>
            <a:r>
              <a:rPr lang="ru-RU" sz="4400" dirty="0" smtClean="0">
                <a:solidFill>
                  <a:schemeClr val="bg1"/>
                </a:solidFill>
                <a:latin typeface="Montserrat Black" panose="00000A00000000000000" pitchFamily="2" charset="-52"/>
              </a:rPr>
              <a:t>Открытые методические площадки</a:t>
            </a:r>
            <a:endParaRPr lang="ru-RU" sz="4400" dirty="0">
              <a:solidFill>
                <a:schemeClr val="bg1"/>
              </a:solidFill>
              <a:latin typeface="Montserrat Black" panose="00000A00000000000000" pitchFamily="2" charset="-52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102000" y="99000"/>
            <a:ext cx="11988000" cy="6660000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309" y="748406"/>
            <a:ext cx="12208309" cy="6816846"/>
          </a:xfrm>
          <a:prstGeom prst="rect">
            <a:avLst/>
          </a:prstGeom>
        </p:spPr>
      </p:pic>
      <p:grpSp>
        <p:nvGrpSpPr>
          <p:cNvPr id="12" name="Группа 11"/>
          <p:cNvGrpSpPr/>
          <p:nvPr/>
        </p:nvGrpSpPr>
        <p:grpSpPr>
          <a:xfrm>
            <a:off x="2777807" y="2054374"/>
            <a:ext cx="6657475" cy="3765848"/>
            <a:chOff x="2777808" y="2177081"/>
            <a:chExt cx="6657475" cy="3765848"/>
          </a:xfrm>
        </p:grpSpPr>
        <p:pic>
          <p:nvPicPr>
            <p:cNvPr id="7" name="Рисунок 6"/>
            <p:cNvPicPr>
              <a:picLocks noChangeAspect="1"/>
            </p:cNvPicPr>
            <p:nvPr/>
          </p:nvPicPr>
          <p:blipFill rotWithShape="1">
            <a:blip r:embed="rId5"/>
            <a:srcRect b="89293"/>
            <a:stretch/>
          </p:blipFill>
          <p:spPr>
            <a:xfrm>
              <a:off x="2777808" y="2177081"/>
              <a:ext cx="6657475" cy="625871"/>
            </a:xfrm>
            <a:prstGeom prst="rect">
              <a:avLst/>
            </a:prstGeom>
            <a:effectLst>
              <a:softEdge rad="12700"/>
            </a:effectLst>
          </p:spPr>
        </p:pic>
        <p:pic>
          <p:nvPicPr>
            <p:cNvPr id="8" name="Рисунок 7"/>
            <p:cNvPicPr>
              <a:picLocks noChangeAspect="1"/>
            </p:cNvPicPr>
            <p:nvPr/>
          </p:nvPicPr>
          <p:blipFill rotWithShape="1">
            <a:blip r:embed="rId5"/>
            <a:srcRect t="33484"/>
            <a:stretch/>
          </p:blipFill>
          <p:spPr>
            <a:xfrm>
              <a:off x="2777808" y="2814719"/>
              <a:ext cx="6657474" cy="3128210"/>
            </a:xfrm>
            <a:prstGeom prst="rect">
              <a:avLst/>
            </a:prstGeom>
          </p:spPr>
        </p:pic>
      </p:grpSp>
      <p:pic>
        <p:nvPicPr>
          <p:cNvPr id="14" name="Рисунок 13"/>
          <p:cNvPicPr>
            <a:picLocks noChangeAspect="1"/>
          </p:cNvPicPr>
          <p:nvPr/>
        </p:nvPicPr>
        <p:blipFill>
          <a:blip r:embed="rId6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colorTemperature colorTemp="7609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8894" y="4221075"/>
            <a:ext cx="1952773" cy="195277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826708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Скругленный прямоугольник 10"/>
          <p:cNvSpPr/>
          <p:nvPr/>
        </p:nvSpPr>
        <p:spPr>
          <a:xfrm>
            <a:off x="0" y="1735635"/>
            <a:ext cx="5604455" cy="510755"/>
          </a:xfrm>
          <a:prstGeom prst="roundRect">
            <a:avLst/>
          </a:prstGeom>
          <a:solidFill>
            <a:srgbClr val="6DC9EF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66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ru-RU" sz="3600" b="1" i="0" u="none" strike="noStrike" kern="1200" cap="none" spc="0" normalizeH="0" baseline="0" noProof="0" dirty="0">
                <a:ln>
                  <a:noFill/>
                </a:ln>
                <a:solidFill>
                  <a:srgbClr val="8611B2"/>
                </a:solidFill>
                <a:effectLst/>
                <a:uLnTx/>
                <a:uFillTx/>
                <a:latin typeface="Montserrat Medium" panose="00000600000000000000"/>
                <a:cs typeface="Arial" pitchFamily="34" charset="0"/>
              </a:rPr>
              <a:t>2021</a:t>
            </a:r>
            <a:endParaRPr kumimoji="0" lang="ru-RU" sz="3600" b="0" i="0" u="none" strike="noStrike" kern="1200" cap="none" spc="0" normalizeH="0" baseline="0" noProof="0" dirty="0">
              <a:ln>
                <a:noFill/>
              </a:ln>
              <a:solidFill>
                <a:srgbClr val="8611B2"/>
              </a:solidFill>
              <a:effectLst/>
              <a:uLnTx/>
              <a:uFillTx/>
              <a:latin typeface="Montserrat Medium" panose="00000600000000000000"/>
              <a:cs typeface="Arial" pitchFamily="34" charset="0"/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0" y="2446177"/>
            <a:ext cx="5604455" cy="1853261"/>
          </a:xfrm>
          <a:prstGeom prst="rect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marR="0" lvl="0" indent="0" algn="just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99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Тематические блоки</a:t>
            </a:r>
            <a:r>
              <a:rPr kumimoji="0" lang="ru-RU" sz="1599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:</a:t>
            </a:r>
          </a:p>
          <a:p>
            <a:pPr marL="228526" marR="0" lvl="0" indent="-228526" algn="just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sz="1599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Учебно-методические документы</a:t>
            </a:r>
          </a:p>
          <a:p>
            <a:pPr marL="228526" marR="0" lvl="0" indent="-228526" algn="just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sz="1599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Нормативно-правовые акты</a:t>
            </a:r>
          </a:p>
          <a:p>
            <a:pPr marL="228526" marR="0" lvl="0" indent="-228526" algn="just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sz="1599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Методическая копилка</a:t>
            </a:r>
          </a:p>
          <a:p>
            <a:pPr marL="228526" marR="0" lvl="0" indent="-228526" algn="just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sz="1599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Полезные ссылки</a:t>
            </a:r>
          </a:p>
          <a:p>
            <a:pPr marL="228526" marR="0" lvl="0" indent="-228526" algn="just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sz="1599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Результаты работы</a:t>
            </a:r>
          </a:p>
          <a:p>
            <a:pPr marL="228526" marR="0" lvl="0" indent="-228526" algn="just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sz="1599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Новости</a:t>
            </a:r>
          </a:p>
        </p:txBody>
      </p:sp>
      <p:sp>
        <p:nvSpPr>
          <p:cNvPr id="16" name="Скругленный прямоугольник 15"/>
          <p:cNvSpPr/>
          <p:nvPr/>
        </p:nvSpPr>
        <p:spPr>
          <a:xfrm>
            <a:off x="6501742" y="1735635"/>
            <a:ext cx="5690256" cy="510755"/>
          </a:xfrm>
          <a:prstGeom prst="roundRect">
            <a:avLst/>
          </a:prstGeom>
          <a:solidFill>
            <a:srgbClr val="6DC9EF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66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lang="ru-RU" sz="3600" b="1" dirty="0">
                <a:solidFill>
                  <a:srgbClr val="8611B2"/>
                </a:solidFill>
                <a:latin typeface="Montserrat Medium" panose="00000600000000000000"/>
                <a:cs typeface="Arial" pitchFamily="34" charset="0"/>
              </a:rPr>
              <a:t>2022 </a:t>
            </a:r>
            <a:endParaRPr lang="ru-RU" sz="3600" b="1" dirty="0">
              <a:solidFill>
                <a:srgbClr val="8611B2"/>
              </a:solidFill>
              <a:latin typeface="Montserrat Medium" panose="00000600000000000000"/>
              <a:cs typeface="Arial" pitchFamily="34" charset="0"/>
            </a:endParaRPr>
          </a:p>
        </p:txBody>
      </p:sp>
      <p:sp>
        <p:nvSpPr>
          <p:cNvPr id="18" name="Прямоугольник 17"/>
          <p:cNvSpPr/>
          <p:nvPr/>
        </p:nvSpPr>
        <p:spPr>
          <a:xfrm>
            <a:off x="6501742" y="2446177"/>
            <a:ext cx="5690257" cy="1853262"/>
          </a:xfrm>
          <a:prstGeom prst="rect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228526" marR="0" lvl="0" indent="-228526" algn="just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sz="1599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Электронный банк разработок тематических классных часов.</a:t>
            </a:r>
            <a:endParaRPr kumimoji="0" lang="ru-RU" sz="1599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228526" marR="0" lvl="0" indent="-228526" algn="just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sz="1599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Банк лучших практик по организации работы классных руководителей</a:t>
            </a:r>
          </a:p>
          <a:p>
            <a:pPr marL="228526" marR="0" lvl="0" indent="-228526" algn="just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sz="1599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Размещение материалов по ЕМД классных руководителей, единым классным часам.</a:t>
            </a:r>
          </a:p>
          <a:p>
            <a:pPr marL="228526" marR="0" lvl="0" indent="-228526" algn="just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sz="1599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Учебно-методические документы</a:t>
            </a:r>
          </a:p>
          <a:p>
            <a:pPr marL="228526" marR="0" lvl="0" indent="-228526" algn="just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endParaRPr kumimoji="0" lang="ru-RU" sz="1599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055634" y="4491374"/>
            <a:ext cx="4126567" cy="22168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733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Скриншот из ЭМК</a:t>
            </a:r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383336"/>
            <a:ext cx="5604455" cy="2432903"/>
          </a:xfrm>
          <a:prstGeom prst="rect">
            <a:avLst/>
          </a:prstGeom>
          <a:ln>
            <a:solidFill>
              <a:schemeClr val="accent1">
                <a:lumMod val="75000"/>
              </a:schemeClr>
            </a:solidFill>
          </a:ln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01743" y="4383335"/>
            <a:ext cx="5690257" cy="2474533"/>
          </a:xfrm>
          <a:prstGeom prst="rect">
            <a:avLst/>
          </a:prstGeom>
          <a:ln>
            <a:solidFill>
              <a:schemeClr val="accent1">
                <a:lumMod val="75000"/>
              </a:schemeClr>
            </a:solidFill>
          </a:ln>
        </p:spPr>
      </p:pic>
      <p:sp>
        <p:nvSpPr>
          <p:cNvPr id="5" name="Прямоугольник 4"/>
          <p:cNvSpPr/>
          <p:nvPr/>
        </p:nvSpPr>
        <p:spPr>
          <a:xfrm>
            <a:off x="-1" y="778957"/>
            <a:ext cx="12191999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914103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4400" kern="0" dirty="0">
                <a:solidFill>
                  <a:srgbClr val="702C8D"/>
                </a:solidFill>
                <a:latin typeface="Montserrat Black" panose="00000A00000000000000" pitchFamily="2" charset="-52"/>
                <a:ea typeface="Roboto"/>
                <a:cs typeface="Roboto"/>
              </a:rPr>
              <a:t>Электронный методический кабинет</a:t>
            </a:r>
            <a:endParaRPr lang="ru-RU" sz="4400" kern="0" dirty="0">
              <a:solidFill>
                <a:srgbClr val="702C8D"/>
              </a:solidFill>
              <a:latin typeface="Montserrat Black" panose="00000A00000000000000" pitchFamily="2" charset="-52"/>
              <a:ea typeface="Roboto"/>
              <a:cs typeface="Roboto"/>
            </a:endParaRPr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0"/>
            <a:ext cx="12223539" cy="579170"/>
          </a:xfrm>
          <a:prstGeom prst="rect">
            <a:avLst/>
          </a:prstGeom>
        </p:spPr>
      </p:pic>
      <p:sp>
        <p:nvSpPr>
          <p:cNvPr id="8" name="Стрелка вправо 7"/>
          <p:cNvSpPr/>
          <p:nvPr/>
        </p:nvSpPr>
        <p:spPr>
          <a:xfrm>
            <a:off x="5715947" y="4119864"/>
            <a:ext cx="666427" cy="526942"/>
          </a:xfrm>
          <a:prstGeom prst="rightArrow">
            <a:avLst/>
          </a:prstGeom>
          <a:solidFill>
            <a:srgbClr val="6DC9E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16503674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710941" y="808489"/>
            <a:ext cx="1076746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103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4400" kern="0" dirty="0" smtClean="0">
                <a:solidFill>
                  <a:srgbClr val="702C8D"/>
                </a:solidFill>
                <a:latin typeface="Montserrat Black" panose="00000A00000000000000" pitchFamily="2" charset="-52"/>
                <a:ea typeface="Roboto"/>
                <a:cs typeface="Roboto"/>
              </a:rPr>
              <a:t>РЕГИОНАЛЬНАЯ РАБОЧАЯ ГРУППА </a:t>
            </a:r>
            <a:endParaRPr lang="ru-RU" sz="4400" kern="0" dirty="0">
              <a:solidFill>
                <a:srgbClr val="702C8D"/>
              </a:solidFill>
              <a:latin typeface="Montserrat Black" panose="00000A00000000000000" pitchFamily="2" charset="-52"/>
              <a:ea typeface="Roboto"/>
              <a:cs typeface="Roboto"/>
            </a:endParaRPr>
          </a:p>
        </p:txBody>
      </p:sp>
      <p:sp>
        <p:nvSpPr>
          <p:cNvPr id="2" name="Скругленный прямоугольник 1"/>
          <p:cNvSpPr/>
          <p:nvPr/>
        </p:nvSpPr>
        <p:spPr>
          <a:xfrm>
            <a:off x="1314744" y="1511980"/>
            <a:ext cx="9452718" cy="537413"/>
          </a:xfrm>
          <a:prstGeom prst="roundRect">
            <a:avLst/>
          </a:prstGeom>
          <a:solidFill>
            <a:srgbClr val="BFE4E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03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2133" b="1" dirty="0">
                <a:solidFill>
                  <a:srgbClr val="002060"/>
                </a:solidFill>
                <a:latin typeface="Calibri"/>
              </a:rPr>
              <a:t>Институт изучения детства, семьи и воспитания РАО</a:t>
            </a:r>
          </a:p>
        </p:txBody>
      </p:sp>
      <p:sp>
        <p:nvSpPr>
          <p:cNvPr id="16" name="Скругленный прямоугольник 15"/>
          <p:cNvSpPr/>
          <p:nvPr/>
        </p:nvSpPr>
        <p:spPr>
          <a:xfrm>
            <a:off x="1314744" y="2151385"/>
            <a:ext cx="9452718" cy="44144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03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1599" dirty="0">
                <a:solidFill>
                  <a:srgbClr val="002060"/>
                </a:solidFill>
                <a:latin typeface="Calibri"/>
              </a:rPr>
              <a:t>Федеральный куратор  -  Сучкова Елена Марковна (Центр социализации молодежи)</a:t>
            </a:r>
          </a:p>
        </p:txBody>
      </p:sp>
      <p:sp>
        <p:nvSpPr>
          <p:cNvPr id="5" name="Прямоугольник 4"/>
          <p:cNvSpPr/>
          <p:nvPr/>
        </p:nvSpPr>
        <p:spPr>
          <a:xfrm>
            <a:off x="455697" y="3199021"/>
            <a:ext cx="2109814" cy="940473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710969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ru-RU" sz="1466" b="1" dirty="0">
                <a:solidFill>
                  <a:srgbClr val="002060"/>
                </a:solidFill>
                <a:latin typeface="Calibri"/>
              </a:rPr>
              <a:t>Региональный  </a:t>
            </a:r>
            <a:r>
              <a:rPr lang="ru-RU" sz="1466" b="1" dirty="0" err="1">
                <a:solidFill>
                  <a:srgbClr val="002060"/>
                </a:solidFill>
                <a:latin typeface="Calibri"/>
              </a:rPr>
              <a:t>тьютор</a:t>
            </a:r>
            <a:endParaRPr lang="ru-RU" sz="1466" b="1" dirty="0">
              <a:solidFill>
                <a:srgbClr val="002060"/>
              </a:solidFill>
              <a:latin typeface="Calibri"/>
            </a:endParaRPr>
          </a:p>
          <a:p>
            <a:pPr algn="ctr" defTabSz="710969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ru-RU" sz="1466" dirty="0">
                <a:solidFill>
                  <a:srgbClr val="002060"/>
                </a:solidFill>
                <a:latin typeface="Calibri"/>
              </a:rPr>
              <a:t>Иванушкина Екатерина Владимировна (ЦПО)</a:t>
            </a:r>
          </a:p>
        </p:txBody>
      </p:sp>
      <p:sp>
        <p:nvSpPr>
          <p:cNvPr id="32" name="Прямоугольник 31"/>
          <p:cNvSpPr/>
          <p:nvPr/>
        </p:nvSpPr>
        <p:spPr>
          <a:xfrm>
            <a:off x="2746438" y="3199021"/>
            <a:ext cx="2109814" cy="940473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710969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ru-RU" sz="1466" b="1" dirty="0">
                <a:solidFill>
                  <a:srgbClr val="002060"/>
                </a:solidFill>
                <a:latin typeface="Calibri"/>
              </a:rPr>
              <a:t>Региональный  </a:t>
            </a:r>
            <a:r>
              <a:rPr lang="ru-RU" sz="1466" b="1" dirty="0" err="1">
                <a:solidFill>
                  <a:srgbClr val="002060"/>
                </a:solidFill>
                <a:latin typeface="Calibri"/>
              </a:rPr>
              <a:t>тьютор</a:t>
            </a:r>
            <a:endParaRPr lang="ru-RU" sz="1466" b="1" dirty="0">
              <a:solidFill>
                <a:srgbClr val="002060"/>
              </a:solidFill>
              <a:latin typeface="Calibri"/>
            </a:endParaRPr>
          </a:p>
          <a:p>
            <a:pPr algn="ctr" defTabSz="710969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ru-RU" sz="1466" dirty="0">
                <a:solidFill>
                  <a:srgbClr val="002060"/>
                </a:solidFill>
                <a:latin typeface="Calibri"/>
              </a:rPr>
              <a:t>Семенова Наталья Григорьевна (ЦПО)</a:t>
            </a:r>
          </a:p>
        </p:txBody>
      </p:sp>
      <p:sp>
        <p:nvSpPr>
          <p:cNvPr id="33" name="Прямоугольник 32"/>
          <p:cNvSpPr/>
          <p:nvPr/>
        </p:nvSpPr>
        <p:spPr>
          <a:xfrm>
            <a:off x="5039765" y="3199021"/>
            <a:ext cx="2109814" cy="940473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710969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ru-RU" sz="1466" b="1" dirty="0">
                <a:solidFill>
                  <a:srgbClr val="002060"/>
                </a:solidFill>
                <a:latin typeface="Calibri"/>
              </a:rPr>
              <a:t>Региональный  </a:t>
            </a:r>
            <a:r>
              <a:rPr lang="ru-RU" sz="1466" b="1" dirty="0" err="1">
                <a:solidFill>
                  <a:srgbClr val="002060"/>
                </a:solidFill>
                <a:latin typeface="Calibri"/>
              </a:rPr>
              <a:t>тьютор</a:t>
            </a:r>
            <a:endParaRPr lang="ru-RU" sz="1466" b="1" dirty="0">
              <a:solidFill>
                <a:srgbClr val="002060"/>
              </a:solidFill>
              <a:latin typeface="Calibri"/>
            </a:endParaRPr>
          </a:p>
          <a:p>
            <a:pPr algn="ctr" defTabSz="710969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ru-RU" sz="1466" dirty="0">
                <a:solidFill>
                  <a:srgbClr val="002060"/>
                </a:solidFill>
                <a:latin typeface="Calibri"/>
              </a:rPr>
              <a:t>Антропова Наталья Леонидовна (ТСПК)</a:t>
            </a:r>
          </a:p>
        </p:txBody>
      </p:sp>
      <p:sp>
        <p:nvSpPr>
          <p:cNvPr id="34" name="Прямоугольник 33"/>
          <p:cNvSpPr/>
          <p:nvPr/>
        </p:nvSpPr>
        <p:spPr>
          <a:xfrm>
            <a:off x="7334969" y="3199021"/>
            <a:ext cx="2109814" cy="940473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710969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ru-RU" sz="1466" b="1" dirty="0">
                <a:solidFill>
                  <a:srgbClr val="002060"/>
                </a:solidFill>
                <a:latin typeface="Calibri"/>
              </a:rPr>
              <a:t>Региональный  </a:t>
            </a:r>
            <a:r>
              <a:rPr lang="ru-RU" sz="1466" b="1" dirty="0" err="1">
                <a:solidFill>
                  <a:srgbClr val="002060"/>
                </a:solidFill>
                <a:latin typeface="Calibri"/>
              </a:rPr>
              <a:t>тьютор</a:t>
            </a:r>
            <a:endParaRPr lang="ru-RU" sz="1466" b="1" dirty="0">
              <a:solidFill>
                <a:srgbClr val="002060"/>
              </a:solidFill>
              <a:latin typeface="Calibri"/>
            </a:endParaRPr>
          </a:p>
          <a:p>
            <a:pPr algn="ctr" defTabSz="710969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ru-RU" sz="1466" dirty="0">
                <a:solidFill>
                  <a:srgbClr val="002060"/>
                </a:solidFill>
                <a:latin typeface="Calibri"/>
              </a:rPr>
              <a:t>Андреева Надежда Александровна (СГКСТД)</a:t>
            </a:r>
          </a:p>
        </p:txBody>
      </p:sp>
      <p:sp>
        <p:nvSpPr>
          <p:cNvPr id="35" name="Прямоугольник 34"/>
          <p:cNvSpPr/>
          <p:nvPr/>
        </p:nvSpPr>
        <p:spPr>
          <a:xfrm>
            <a:off x="9640740" y="3199021"/>
            <a:ext cx="2109814" cy="940473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710969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ru-RU" sz="1466" b="1" dirty="0">
                <a:solidFill>
                  <a:srgbClr val="002060"/>
                </a:solidFill>
                <a:latin typeface="Calibri"/>
              </a:rPr>
              <a:t>Региональный </a:t>
            </a:r>
            <a:r>
              <a:rPr lang="ru-RU" sz="1466" b="1" dirty="0" err="1">
                <a:solidFill>
                  <a:srgbClr val="002060"/>
                </a:solidFill>
                <a:latin typeface="Calibri"/>
              </a:rPr>
              <a:t>тьютор</a:t>
            </a:r>
            <a:endParaRPr lang="ru-RU" sz="1466" b="1" dirty="0">
              <a:solidFill>
                <a:srgbClr val="002060"/>
              </a:solidFill>
              <a:latin typeface="Calibri"/>
            </a:endParaRPr>
          </a:p>
          <a:p>
            <a:pPr algn="ctr" defTabSz="710969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ru-RU" sz="1466" dirty="0">
                <a:solidFill>
                  <a:srgbClr val="002060"/>
                </a:solidFill>
                <a:latin typeface="Calibri"/>
              </a:rPr>
              <a:t>Князева Алла Игоревна</a:t>
            </a:r>
          </a:p>
          <a:p>
            <a:pPr algn="ctr" defTabSz="710969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ru-RU" sz="1466" dirty="0">
                <a:solidFill>
                  <a:srgbClr val="002060"/>
                </a:solidFill>
                <a:latin typeface="Calibri"/>
              </a:rPr>
              <a:t>(ССПК)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307094" y="2821552"/>
            <a:ext cx="11554388" cy="1420307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 defTabSz="914103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1733" b="1" dirty="0">
                <a:solidFill>
                  <a:srgbClr val="002060"/>
                </a:solidFill>
                <a:latin typeface="Calibri"/>
              </a:rPr>
              <a:t>Региональная группа по </a:t>
            </a:r>
            <a:r>
              <a:rPr lang="ru-RU" sz="1733" b="1" dirty="0">
                <a:solidFill>
                  <a:srgbClr val="E56E14"/>
                </a:solidFill>
                <a:latin typeface="Calibri"/>
              </a:rPr>
              <a:t>разработке и апробации модельной РП ВП и КПВР</a:t>
            </a:r>
          </a:p>
        </p:txBody>
      </p:sp>
      <p:cxnSp>
        <p:nvCxnSpPr>
          <p:cNvPr id="36" name="Прямая соединительная линия 35"/>
          <p:cNvCxnSpPr>
            <a:stCxn id="5" idx="3"/>
          </p:cNvCxnSpPr>
          <p:nvPr/>
        </p:nvCxnSpPr>
        <p:spPr>
          <a:xfrm>
            <a:off x="2565512" y="3669258"/>
            <a:ext cx="15764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Прямая соединительная линия 39"/>
          <p:cNvCxnSpPr/>
          <p:nvPr/>
        </p:nvCxnSpPr>
        <p:spPr>
          <a:xfrm>
            <a:off x="4856252" y="3669258"/>
            <a:ext cx="15764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>
            <a:off x="7149580" y="3669258"/>
            <a:ext cx="15764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Прямая соединительная линия 42"/>
          <p:cNvCxnSpPr/>
          <p:nvPr/>
        </p:nvCxnSpPr>
        <p:spPr>
          <a:xfrm>
            <a:off x="9447922" y="3694849"/>
            <a:ext cx="15764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Прямоугольник 46"/>
          <p:cNvSpPr/>
          <p:nvPr/>
        </p:nvSpPr>
        <p:spPr>
          <a:xfrm>
            <a:off x="455698" y="4405002"/>
            <a:ext cx="2109813" cy="2207234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28526" indent="-228526" defTabSz="622098" eaLnBrk="0" fontAlgn="base" hangingPunct="0">
              <a:spcBef>
                <a:spcPct val="0"/>
              </a:spcBef>
              <a:spcAft>
                <a:spcPct val="35000"/>
              </a:spcAft>
              <a:buFont typeface="Arial" pitchFamily="34" charset="0"/>
              <a:buChar char="•"/>
            </a:pPr>
            <a:r>
              <a:rPr lang="ru-RU" sz="1400" dirty="0">
                <a:solidFill>
                  <a:srgbClr val="002060"/>
                </a:solidFill>
                <a:latin typeface="Calibri"/>
              </a:rPr>
              <a:t>Ванина Н.А. (ЧГК)</a:t>
            </a:r>
          </a:p>
          <a:p>
            <a:pPr marL="228526" indent="-228526" defTabSz="622098" eaLnBrk="0" fontAlgn="base" hangingPunct="0">
              <a:spcBef>
                <a:spcPct val="0"/>
              </a:spcBef>
              <a:spcAft>
                <a:spcPct val="35000"/>
              </a:spcAft>
              <a:buFont typeface="Arial" pitchFamily="34" charset="0"/>
              <a:buChar char="•"/>
            </a:pPr>
            <a:r>
              <a:rPr lang="ru-RU" sz="1400" dirty="0" err="1">
                <a:solidFill>
                  <a:srgbClr val="002060"/>
                </a:solidFill>
                <a:latin typeface="Calibri"/>
              </a:rPr>
              <a:t>Бухтояров</a:t>
            </a:r>
            <a:r>
              <a:rPr lang="ru-RU" sz="1400" dirty="0">
                <a:solidFill>
                  <a:srgbClr val="002060"/>
                </a:solidFill>
                <a:latin typeface="Calibri"/>
              </a:rPr>
              <a:t> Д.А. (НГТК)</a:t>
            </a:r>
          </a:p>
          <a:p>
            <a:pPr marL="228526" indent="-228526" defTabSz="622098" eaLnBrk="0" fontAlgn="base" hangingPunct="0">
              <a:spcBef>
                <a:spcPct val="0"/>
              </a:spcBef>
              <a:spcAft>
                <a:spcPct val="35000"/>
              </a:spcAft>
              <a:buFont typeface="Arial" pitchFamily="34" charset="0"/>
              <a:buChar char="•"/>
            </a:pPr>
            <a:r>
              <a:rPr lang="ru-RU" sz="1400" dirty="0">
                <a:solidFill>
                  <a:srgbClr val="002060"/>
                </a:solidFill>
                <a:latin typeface="Calibri"/>
              </a:rPr>
              <a:t>Середенко Т.А. (ОНТ)</a:t>
            </a:r>
          </a:p>
          <a:p>
            <a:pPr marL="228526" indent="-228526" defTabSz="622098" eaLnBrk="0" fontAlgn="base" hangingPunct="0">
              <a:spcBef>
                <a:spcPct val="0"/>
              </a:spcBef>
              <a:spcAft>
                <a:spcPct val="35000"/>
              </a:spcAft>
              <a:buFont typeface="Arial" pitchFamily="34" charset="0"/>
              <a:buChar char="•"/>
            </a:pPr>
            <a:r>
              <a:rPr lang="ru-RU" sz="1400" dirty="0" err="1">
                <a:solidFill>
                  <a:srgbClr val="002060"/>
                </a:solidFill>
                <a:latin typeface="Calibri"/>
              </a:rPr>
              <a:t>Чичирина</a:t>
            </a:r>
            <a:r>
              <a:rPr lang="ru-RU" sz="1400" dirty="0">
                <a:solidFill>
                  <a:srgbClr val="002060"/>
                </a:solidFill>
                <a:latin typeface="Calibri"/>
              </a:rPr>
              <a:t> Л.Е. (</a:t>
            </a:r>
            <a:r>
              <a:rPr lang="ru-RU" sz="1400" dirty="0" err="1">
                <a:solidFill>
                  <a:srgbClr val="002060"/>
                </a:solidFill>
                <a:latin typeface="Calibri"/>
              </a:rPr>
              <a:t>СергеевскийГТ</a:t>
            </a:r>
            <a:r>
              <a:rPr lang="ru-RU" sz="1400" dirty="0">
                <a:solidFill>
                  <a:srgbClr val="002060"/>
                </a:solidFill>
                <a:latin typeface="Calibri"/>
              </a:rPr>
              <a:t>)</a:t>
            </a:r>
          </a:p>
          <a:p>
            <a:pPr marL="228526" indent="-228526" defTabSz="622098" eaLnBrk="0" fontAlgn="base" hangingPunct="0">
              <a:spcBef>
                <a:spcPct val="0"/>
              </a:spcBef>
              <a:spcAft>
                <a:spcPct val="35000"/>
              </a:spcAft>
              <a:buFont typeface="Arial" pitchFamily="34" charset="0"/>
              <a:buChar char="•"/>
            </a:pPr>
            <a:r>
              <a:rPr lang="ru-RU" sz="1400" dirty="0">
                <a:solidFill>
                  <a:srgbClr val="002060"/>
                </a:solidFill>
                <a:latin typeface="Calibri"/>
              </a:rPr>
              <a:t>Серова Н.В. (</a:t>
            </a:r>
            <a:r>
              <a:rPr lang="ru-RU" sz="1400" dirty="0" err="1">
                <a:solidFill>
                  <a:srgbClr val="002060"/>
                </a:solidFill>
                <a:latin typeface="Calibri"/>
              </a:rPr>
              <a:t>СаМеК</a:t>
            </a:r>
            <a:r>
              <a:rPr lang="ru-RU" sz="1400" dirty="0">
                <a:solidFill>
                  <a:srgbClr val="002060"/>
                </a:solidFill>
                <a:latin typeface="Calibri"/>
              </a:rPr>
              <a:t>)</a:t>
            </a:r>
          </a:p>
          <a:p>
            <a:pPr marL="228526" indent="-228526" defTabSz="622098" eaLnBrk="0" fontAlgn="base" hangingPunct="0">
              <a:spcBef>
                <a:spcPct val="0"/>
              </a:spcBef>
              <a:spcAft>
                <a:spcPct val="35000"/>
              </a:spcAft>
              <a:buFont typeface="Arial" pitchFamily="34" charset="0"/>
              <a:buChar char="•"/>
            </a:pPr>
            <a:r>
              <a:rPr lang="ru-RU" sz="1400" dirty="0">
                <a:solidFill>
                  <a:srgbClr val="002060"/>
                </a:solidFill>
                <a:latin typeface="Calibri"/>
              </a:rPr>
              <a:t>Кузнецова Р.В. (ПСЭК)</a:t>
            </a:r>
          </a:p>
        </p:txBody>
      </p:sp>
      <p:sp>
        <p:nvSpPr>
          <p:cNvPr id="48" name="Прямоугольник 47"/>
          <p:cNvSpPr/>
          <p:nvPr/>
        </p:nvSpPr>
        <p:spPr>
          <a:xfrm>
            <a:off x="2728569" y="4405002"/>
            <a:ext cx="2127684" cy="2207234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28526" indent="-228526" defTabSz="622098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itchFamily="34" charset="0"/>
              <a:buChar char="•"/>
            </a:pPr>
            <a:r>
              <a:rPr lang="ru-RU" sz="1333" dirty="0">
                <a:solidFill>
                  <a:srgbClr val="002060"/>
                </a:solidFill>
                <a:latin typeface="Calibri"/>
              </a:rPr>
              <a:t>Худякова Л.М. (ПГК)</a:t>
            </a:r>
          </a:p>
          <a:p>
            <a:pPr marL="228526" indent="-228526" defTabSz="622098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itchFamily="34" charset="0"/>
              <a:buChar char="•"/>
            </a:pPr>
            <a:r>
              <a:rPr lang="ru-RU" sz="1333" dirty="0">
                <a:solidFill>
                  <a:srgbClr val="002060"/>
                </a:solidFill>
                <a:latin typeface="Calibri"/>
              </a:rPr>
              <a:t>Черникова И.М. (СТАПМ)</a:t>
            </a:r>
          </a:p>
          <a:p>
            <a:pPr marL="228526" indent="-228526" defTabSz="622098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itchFamily="34" charset="0"/>
              <a:buChar char="•"/>
            </a:pPr>
            <a:r>
              <a:rPr lang="ru-RU" sz="1333" dirty="0">
                <a:solidFill>
                  <a:srgbClr val="002060"/>
                </a:solidFill>
                <a:latin typeface="Calibri"/>
              </a:rPr>
              <a:t>Рябцова В.Д. (СЭК)</a:t>
            </a:r>
          </a:p>
          <a:p>
            <a:pPr marL="228526" indent="-228526" defTabSz="622098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itchFamily="34" charset="0"/>
              <a:buChar char="•"/>
            </a:pPr>
            <a:r>
              <a:rPr lang="ru-RU" sz="1333" dirty="0" err="1">
                <a:solidFill>
                  <a:srgbClr val="002060"/>
                </a:solidFill>
                <a:latin typeface="Calibri"/>
              </a:rPr>
              <a:t>Гудинова</a:t>
            </a:r>
            <a:r>
              <a:rPr lang="ru-RU" sz="1333" dirty="0">
                <a:solidFill>
                  <a:srgbClr val="002060"/>
                </a:solidFill>
                <a:latin typeface="Calibri"/>
              </a:rPr>
              <a:t> А.А. (</a:t>
            </a:r>
            <a:r>
              <a:rPr lang="ru-RU" sz="1333" dirty="0" err="1">
                <a:solidFill>
                  <a:srgbClr val="002060"/>
                </a:solidFill>
                <a:latin typeface="Calibri"/>
              </a:rPr>
              <a:t>КинГТ</a:t>
            </a:r>
            <a:r>
              <a:rPr lang="ru-RU" sz="1333" dirty="0">
                <a:solidFill>
                  <a:srgbClr val="002060"/>
                </a:solidFill>
                <a:latin typeface="Calibri"/>
              </a:rPr>
              <a:t>)</a:t>
            </a:r>
          </a:p>
          <a:p>
            <a:pPr marL="228526" indent="-228526" defTabSz="622098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itchFamily="34" charset="0"/>
              <a:buChar char="•"/>
            </a:pPr>
            <a:r>
              <a:rPr lang="ru-RU" sz="1333" dirty="0">
                <a:solidFill>
                  <a:srgbClr val="002060"/>
                </a:solidFill>
                <a:latin typeface="Calibri"/>
              </a:rPr>
              <a:t>Орлова Т.С. (ГК Сызрани)</a:t>
            </a:r>
          </a:p>
          <a:p>
            <a:pPr marL="228526" indent="-228526" defTabSz="622098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Font typeface="Arial" pitchFamily="34" charset="0"/>
              <a:buChar char="•"/>
            </a:pPr>
            <a:r>
              <a:rPr lang="ru-RU" sz="1333" dirty="0" err="1">
                <a:solidFill>
                  <a:srgbClr val="002060"/>
                </a:solidFill>
                <a:latin typeface="Calibri"/>
              </a:rPr>
              <a:t>Писяева</a:t>
            </a:r>
            <a:r>
              <a:rPr lang="ru-RU" sz="1333" dirty="0">
                <a:solidFill>
                  <a:srgbClr val="002060"/>
                </a:solidFill>
                <a:latin typeface="Calibri"/>
              </a:rPr>
              <a:t>  Л.М. (ТСЭК)</a:t>
            </a:r>
          </a:p>
        </p:txBody>
      </p:sp>
      <p:sp>
        <p:nvSpPr>
          <p:cNvPr id="49" name="Прямоугольник 48"/>
          <p:cNvSpPr/>
          <p:nvPr/>
        </p:nvSpPr>
        <p:spPr>
          <a:xfrm>
            <a:off x="5039767" y="4414599"/>
            <a:ext cx="2109814" cy="748540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28526" indent="-228526" defTabSz="914103" eaLnBrk="0" fontAlgn="base" hangingPunct="0">
              <a:spcBef>
                <a:spcPct val="0"/>
              </a:spcBef>
              <a:spcAft>
                <a:spcPct val="0"/>
              </a:spcAft>
              <a:buFont typeface="Wingdings" pitchFamily="2" charset="2"/>
              <a:buChar char="§"/>
            </a:pPr>
            <a:r>
              <a:rPr lang="ru-RU" sz="1333" dirty="0" err="1">
                <a:solidFill>
                  <a:srgbClr val="002060"/>
                </a:solidFill>
                <a:latin typeface="Calibri"/>
              </a:rPr>
              <a:t>Ряполова</a:t>
            </a:r>
            <a:r>
              <a:rPr lang="ru-RU" sz="1333" dirty="0">
                <a:solidFill>
                  <a:srgbClr val="002060"/>
                </a:solidFill>
                <a:latin typeface="Calibri"/>
              </a:rPr>
              <a:t> Е.О. (ТСПК)</a:t>
            </a:r>
          </a:p>
          <a:p>
            <a:pPr marL="228526" indent="-228526" defTabSz="914103" eaLnBrk="0" fontAlgn="base" hangingPunct="0">
              <a:spcBef>
                <a:spcPct val="0"/>
              </a:spcBef>
              <a:spcAft>
                <a:spcPct val="0"/>
              </a:spcAft>
              <a:buFont typeface="Wingdings" pitchFamily="2" charset="2"/>
              <a:buChar char="§"/>
            </a:pPr>
            <a:r>
              <a:rPr lang="ru-RU" sz="1333" dirty="0" err="1">
                <a:solidFill>
                  <a:srgbClr val="002060"/>
                </a:solidFill>
                <a:latin typeface="Calibri"/>
              </a:rPr>
              <a:t>Политико</a:t>
            </a:r>
            <a:r>
              <a:rPr lang="ru-RU" sz="1333" dirty="0">
                <a:solidFill>
                  <a:srgbClr val="002060"/>
                </a:solidFill>
                <a:latin typeface="Calibri"/>
              </a:rPr>
              <a:t> Г.Л. (БАТ)</a:t>
            </a:r>
          </a:p>
        </p:txBody>
      </p:sp>
      <p:sp>
        <p:nvSpPr>
          <p:cNvPr id="50" name="Прямоугольник 49"/>
          <p:cNvSpPr/>
          <p:nvPr/>
        </p:nvSpPr>
        <p:spPr>
          <a:xfrm>
            <a:off x="9669532" y="4406602"/>
            <a:ext cx="2081023" cy="748540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28526" indent="-228526" defTabSz="914103" eaLnBrk="0" fontAlgn="base" hangingPunct="0">
              <a:spcBef>
                <a:spcPct val="0"/>
              </a:spcBef>
              <a:spcAft>
                <a:spcPct val="0"/>
              </a:spcAft>
              <a:buFont typeface="Wingdings" pitchFamily="2" charset="2"/>
              <a:buChar char="§"/>
            </a:pPr>
            <a:r>
              <a:rPr lang="ru-RU" sz="1333" dirty="0" err="1">
                <a:solidFill>
                  <a:srgbClr val="002060"/>
                </a:solidFill>
                <a:latin typeface="Calibri"/>
              </a:rPr>
              <a:t>Драгина</a:t>
            </a:r>
            <a:r>
              <a:rPr lang="ru-RU" sz="1333" dirty="0">
                <a:solidFill>
                  <a:srgbClr val="002060"/>
                </a:solidFill>
                <a:latin typeface="Calibri"/>
              </a:rPr>
              <a:t> К. Ю. (ССПК)</a:t>
            </a:r>
          </a:p>
          <a:p>
            <a:pPr marL="228526" indent="-228526" defTabSz="914103" eaLnBrk="0" fontAlgn="base" hangingPunct="0">
              <a:spcBef>
                <a:spcPct val="0"/>
              </a:spcBef>
              <a:spcAft>
                <a:spcPct val="0"/>
              </a:spcAft>
              <a:buFont typeface="Wingdings" pitchFamily="2" charset="2"/>
              <a:buChar char="§"/>
            </a:pPr>
            <a:r>
              <a:rPr lang="ru-RU" sz="1333" dirty="0">
                <a:solidFill>
                  <a:srgbClr val="002060"/>
                </a:solidFill>
                <a:latin typeface="Calibri"/>
              </a:rPr>
              <a:t>Марчук Е.А. (</a:t>
            </a:r>
            <a:r>
              <a:rPr lang="ru-RU" sz="1333" dirty="0" err="1">
                <a:solidFill>
                  <a:srgbClr val="002060"/>
                </a:solidFill>
                <a:latin typeface="Calibri"/>
              </a:rPr>
              <a:t>КТиХО</a:t>
            </a:r>
            <a:r>
              <a:rPr lang="ru-RU" sz="1333" dirty="0">
                <a:solidFill>
                  <a:srgbClr val="002060"/>
                </a:solidFill>
                <a:latin typeface="Calibri"/>
              </a:rPr>
              <a:t>)</a:t>
            </a: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8595"/>
            <a:ext cx="12223539" cy="5791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6799443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3"/>
          <a:srcRect l="7601" t="24620" r="40701" b="24697"/>
          <a:stretch/>
        </p:blipFill>
        <p:spPr>
          <a:xfrm>
            <a:off x="0" y="0"/>
            <a:ext cx="12224084" cy="6858000"/>
          </a:xfrm>
          <a:prstGeom prst="rect">
            <a:avLst/>
          </a:prstGeom>
        </p:spPr>
      </p:pic>
      <p:sp>
        <p:nvSpPr>
          <p:cNvPr id="5" name="Прямоугольник 4"/>
          <p:cNvSpPr/>
          <p:nvPr/>
        </p:nvSpPr>
        <p:spPr>
          <a:xfrm>
            <a:off x="159657" y="145143"/>
            <a:ext cx="11901714" cy="6712857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Заголовок 2"/>
          <p:cNvSpPr txBox="1">
            <a:spLocks/>
          </p:cNvSpPr>
          <p:nvPr/>
        </p:nvSpPr>
        <p:spPr>
          <a:xfrm>
            <a:off x="1151200" y="233661"/>
            <a:ext cx="10042614" cy="23249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ru-RU" sz="4400" kern="0" dirty="0" smtClean="0">
                <a:solidFill>
                  <a:srgbClr val="702C8D"/>
                </a:solidFill>
                <a:latin typeface="Montserrat Black" panose="00000A00000000000000" pitchFamily="2" charset="-52"/>
              </a:rPr>
              <a:t>Управление качеством воспитания</a:t>
            </a:r>
            <a:r>
              <a:rPr lang="ru-RU" kern="0" dirty="0" smtClean="0">
                <a:solidFill>
                  <a:srgbClr val="702C8D"/>
                </a:solidFill>
                <a:latin typeface="Montserrat Black" panose="00000A00000000000000" pitchFamily="2" charset="-52"/>
              </a:rPr>
              <a:t/>
            </a:r>
            <a:br>
              <a:rPr lang="ru-RU" kern="0" dirty="0" smtClean="0">
                <a:solidFill>
                  <a:srgbClr val="702C8D"/>
                </a:solidFill>
                <a:latin typeface="Montserrat Black" panose="00000A00000000000000" pitchFamily="2" charset="-52"/>
              </a:rPr>
            </a:br>
            <a:r>
              <a:rPr lang="ru-RU" kern="0" dirty="0" smtClean="0">
                <a:solidFill>
                  <a:schemeClr val="bg1"/>
                </a:solidFill>
                <a:latin typeface="Montserrat Black" panose="00000A00000000000000" pitchFamily="2" charset="-52"/>
              </a:rPr>
              <a:t> </a:t>
            </a:r>
            <a:r>
              <a:rPr lang="ru-RU" kern="0" dirty="0" smtClean="0">
                <a:solidFill>
                  <a:schemeClr val="accent4">
                    <a:lumMod val="75000"/>
                  </a:schemeClr>
                </a:solidFill>
                <a:latin typeface="Montserrat Black" panose="00000A00000000000000" pitchFamily="2" charset="-52"/>
              </a:rPr>
              <a:t/>
            </a:r>
            <a:br>
              <a:rPr lang="ru-RU" kern="0" dirty="0" smtClean="0">
                <a:solidFill>
                  <a:schemeClr val="accent4">
                    <a:lumMod val="75000"/>
                  </a:schemeClr>
                </a:solidFill>
                <a:latin typeface="Montserrat Black" panose="00000A00000000000000" pitchFamily="2" charset="-52"/>
              </a:rPr>
            </a:br>
            <a:endParaRPr lang="ru-RU" kern="0" dirty="0">
              <a:solidFill>
                <a:schemeClr val="accent4">
                  <a:lumMod val="75000"/>
                </a:schemeClr>
              </a:solidFill>
              <a:latin typeface="Montserrat Black" panose="00000A00000000000000" pitchFamily="2" charset="-52"/>
            </a:endParaRPr>
          </a:p>
        </p:txBody>
      </p:sp>
      <p:sp>
        <p:nvSpPr>
          <p:cNvPr id="8" name="Скругленный прямоугольник 7"/>
          <p:cNvSpPr/>
          <p:nvPr/>
        </p:nvSpPr>
        <p:spPr>
          <a:xfrm>
            <a:off x="1319843" y="888022"/>
            <a:ext cx="4790671" cy="483576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95AAB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>
                <a:solidFill>
                  <a:schemeClr val="tx1"/>
                </a:solidFill>
                <a:latin typeface="Montserrat Light" panose="00000400000000000000" pitchFamily="2" charset="-52"/>
              </a:rPr>
              <a:t>системное, скоординированное воздействие как на воспитательный процесс, так и на комплекс других связанных с ним основных, управленческих и поддерживающих процессов с целью достижения наибольшего соответствия параметров функционирования воспитательной системы, ее результатов </a:t>
            </a:r>
            <a:r>
              <a:rPr lang="ru-RU" dirty="0" smtClean="0">
                <a:solidFill>
                  <a:schemeClr val="tx1"/>
                </a:solidFill>
                <a:latin typeface="Montserrat Light" panose="00000400000000000000" pitchFamily="2" charset="-52"/>
              </a:rPr>
              <a:t>установленным </a:t>
            </a:r>
            <a:r>
              <a:rPr lang="ru-RU" dirty="0">
                <a:solidFill>
                  <a:schemeClr val="tx1"/>
                </a:solidFill>
                <a:latin typeface="Montserrat Light" panose="00000400000000000000" pitchFamily="2" charset="-52"/>
              </a:rPr>
              <a:t>требованиям, нормам, стандартам и ожиданиям</a:t>
            </a:r>
          </a:p>
        </p:txBody>
      </p:sp>
    </p:spTree>
    <p:extLst>
      <p:ext uri="{BB962C8B-B14F-4D97-AF65-F5344CB8AC3E}">
        <p14:creationId xmlns:p14="http://schemas.microsoft.com/office/powerpoint/2010/main" val="14742709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Прямоугольник 15"/>
          <p:cNvSpPr/>
          <p:nvPr/>
        </p:nvSpPr>
        <p:spPr>
          <a:xfrm>
            <a:off x="6072930" y="782664"/>
            <a:ext cx="5740569" cy="5028953"/>
          </a:xfrm>
          <a:prstGeom prst="rect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28526" marR="0" lvl="0" indent="-228526" algn="just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Montserrat Medium" panose="00000600000000000000"/>
                <a:cs typeface="Arial" pitchFamily="34" charset="0"/>
              </a:rPr>
              <a:t>Организация и проведение обучающих семинаров по тематике аудитов.</a:t>
            </a:r>
          </a:p>
          <a:p>
            <a:pPr marL="228526" marR="0" lvl="0" indent="-228526" algn="just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Montserrat Medium" panose="00000600000000000000"/>
                <a:cs typeface="Arial" pitchFamily="34" charset="0"/>
              </a:rPr>
              <a:t>Разработка модельных регламентов, форм, шаблонов для использования в работе классными руководителями/кураторами.</a:t>
            </a:r>
          </a:p>
          <a:p>
            <a:pPr marL="228526" marR="0" lvl="0" indent="-228526" algn="just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Montserrat Medium" panose="00000600000000000000"/>
                <a:cs typeface="Arial" pitchFamily="34" charset="0"/>
              </a:rPr>
              <a:t>Разработка чек-листов для проведения аудита.</a:t>
            </a:r>
          </a:p>
          <a:p>
            <a:pPr marL="228526" marR="0" lvl="0" indent="-228526" algn="just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Montserrat Medium" panose="00000600000000000000"/>
                <a:cs typeface="Arial" pitchFamily="34" charset="0"/>
              </a:rPr>
              <a:t>Проведение тематических аудитов внутри ПОО.</a:t>
            </a:r>
          </a:p>
          <a:p>
            <a:pPr marL="228526" marR="0" lvl="0" indent="-228526" algn="just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Montserrat Medium" panose="00000600000000000000"/>
                <a:cs typeface="Arial" pitchFamily="34" charset="0"/>
              </a:rPr>
              <a:t>Сбор и анализ результатов тематических аудитов, выявление лучших практик организации работы классных руководителей.</a:t>
            </a:r>
          </a:p>
          <a:p>
            <a:pPr marL="228526" marR="0" lvl="0" indent="-228526" algn="just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Montserrat Medium" panose="00000600000000000000"/>
                <a:cs typeface="Arial" pitchFamily="34" charset="0"/>
              </a:rPr>
              <a:t>Определение мер по повышению качества организации работы классных руководителей/кураторов в ПОО</a:t>
            </a:r>
          </a:p>
          <a:p>
            <a:pPr marL="228526" marR="0" lvl="0" indent="-228526" algn="just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r>
              <a:rPr kumimoji="0" lang="ru-RU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Montserrat Medium" panose="00000600000000000000"/>
                <a:cs typeface="Arial" pitchFamily="34" charset="0"/>
              </a:rPr>
              <a:t>Организация мастер-классов, ЕМД по трансляции лучших практик работы.</a:t>
            </a:r>
            <a:endParaRPr kumimoji="0" lang="ru-RU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Montserrat Medium" panose="00000600000000000000"/>
              <a:cs typeface="Arial" pitchFamily="34" charset="0"/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482512" y="2735452"/>
            <a:ext cx="4114293" cy="3076166"/>
          </a:xfrm>
          <a:prstGeom prst="rect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ru-RU" dirty="0" smtClean="0">
                <a:solidFill>
                  <a:srgbClr val="002060"/>
                </a:solidFill>
                <a:latin typeface="Montserrat Medium" panose="00000600000000000000"/>
                <a:cs typeface="Arial" pitchFamily="34" charset="0"/>
              </a:rPr>
              <a:t>- </a:t>
            </a:r>
            <a:r>
              <a:rPr lang="ru-RU" dirty="0">
                <a:solidFill>
                  <a:srgbClr val="002060"/>
                </a:solidFill>
                <a:latin typeface="Montserrat Medium" panose="00000600000000000000"/>
                <a:cs typeface="Arial" pitchFamily="34" charset="0"/>
              </a:rPr>
              <a:t>Оценка соответствия структуры и содержания рабочих программ воспитания федеральным и региональным требованиям.</a:t>
            </a:r>
          </a:p>
          <a:p>
            <a:pPr marL="0" marR="0" lvl="0" indent="0" algn="just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ru-RU" dirty="0">
                <a:solidFill>
                  <a:srgbClr val="002060"/>
                </a:solidFill>
                <a:latin typeface="Montserrat Medium" panose="00000600000000000000"/>
                <a:cs typeface="Arial" pitchFamily="34" charset="0"/>
              </a:rPr>
              <a:t>- Организационно-методическое обеспечение деятельности классных руководителей (кураторов) учебных групп в ПОО</a:t>
            </a:r>
          </a:p>
          <a:p>
            <a:pPr marL="228526" marR="0" lvl="0" indent="-228526" algn="just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itchFamily="2" charset="2"/>
              <a:buChar char="q"/>
              <a:tabLst/>
              <a:defRPr/>
            </a:pPr>
            <a:endParaRPr kumimoji="0" lang="ru-RU" sz="1599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0" y="580366"/>
            <a:ext cx="5145438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914103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4400" kern="0" dirty="0">
                <a:solidFill>
                  <a:srgbClr val="702C8D"/>
                </a:solidFill>
                <a:latin typeface="Montserrat Black" panose="00000A00000000000000" pitchFamily="2" charset="-52"/>
                <a:ea typeface="Roboto"/>
                <a:cs typeface="Roboto"/>
              </a:rPr>
              <a:t>Тематический аудит</a:t>
            </a:r>
            <a:endParaRPr lang="ru-RU" sz="4400" kern="0" dirty="0">
              <a:solidFill>
                <a:srgbClr val="702C8D"/>
              </a:solidFill>
              <a:latin typeface="Montserrat Black" panose="00000A00000000000000" pitchFamily="2" charset="-52"/>
              <a:ea typeface="Roboto"/>
              <a:cs typeface="Roboto"/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0697"/>
            <a:ext cx="12223539" cy="579170"/>
          </a:xfrm>
          <a:prstGeom prst="rect">
            <a:avLst/>
          </a:prstGeom>
        </p:spPr>
      </p:pic>
      <p:sp>
        <p:nvSpPr>
          <p:cNvPr id="11" name="Скругленный прямоугольник 10"/>
          <p:cNvSpPr/>
          <p:nvPr/>
        </p:nvSpPr>
        <p:spPr>
          <a:xfrm>
            <a:off x="482511" y="2026916"/>
            <a:ext cx="4114293" cy="510755"/>
          </a:xfrm>
          <a:prstGeom prst="roundRect">
            <a:avLst/>
          </a:prstGeom>
          <a:solidFill>
            <a:srgbClr val="6DC9EF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03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66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lang="ru-RU" sz="3600" b="1" dirty="0">
                <a:solidFill>
                  <a:srgbClr val="8611B2"/>
                </a:solidFill>
                <a:latin typeface="Montserrat Medium" panose="00000600000000000000"/>
                <a:cs typeface="Arial" pitchFamily="34" charset="0"/>
              </a:rPr>
              <a:t>2022 </a:t>
            </a:r>
            <a:endParaRPr lang="ru-RU" sz="3600" b="1" dirty="0">
              <a:solidFill>
                <a:srgbClr val="8611B2"/>
              </a:solidFill>
              <a:latin typeface="Montserrat Medium" panose="00000600000000000000"/>
              <a:cs typeface="Arial" pitchFamily="34" charset="0"/>
            </a:endParaRPr>
          </a:p>
        </p:txBody>
      </p:sp>
      <p:sp>
        <p:nvSpPr>
          <p:cNvPr id="14" name="Стрелка вправо 13"/>
          <p:cNvSpPr/>
          <p:nvPr/>
        </p:nvSpPr>
        <p:spPr>
          <a:xfrm>
            <a:off x="5001654" y="5034059"/>
            <a:ext cx="666427" cy="526942"/>
          </a:xfrm>
          <a:prstGeom prst="rightArrow">
            <a:avLst/>
          </a:prstGeom>
          <a:solidFill>
            <a:srgbClr val="6DC9E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5" name="Рисунок 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066692"/>
            <a:ext cx="12229636" cy="7913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6737402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bject 23"/>
          <p:cNvSpPr/>
          <p:nvPr/>
        </p:nvSpPr>
        <p:spPr>
          <a:xfrm>
            <a:off x="322715" y="272939"/>
            <a:ext cx="127000" cy="6172200"/>
          </a:xfrm>
          <a:custGeom>
            <a:avLst/>
            <a:gdLst/>
            <a:ahLst/>
            <a:cxnLst/>
            <a:rect l="l" t="t" r="r" b="b"/>
            <a:pathLst>
              <a:path w="190500" h="9258300">
                <a:moveTo>
                  <a:pt x="190500" y="0"/>
                </a:moveTo>
                <a:lnTo>
                  <a:pt x="0" y="0"/>
                </a:lnTo>
                <a:lnTo>
                  <a:pt x="0" y="9258300"/>
                </a:lnTo>
                <a:lnTo>
                  <a:pt x="190500" y="9258300"/>
                </a:lnTo>
                <a:lnTo>
                  <a:pt x="190500" y="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60963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49715" y="179956"/>
            <a:ext cx="117422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3200" kern="0" dirty="0">
                <a:solidFill>
                  <a:srgbClr val="702C8D"/>
                </a:solidFill>
                <a:latin typeface="Montserrat Black" panose="00000A00000000000000" pitchFamily="2" charset="-52"/>
                <a:ea typeface="Roboto"/>
                <a:cs typeface="Roboto"/>
              </a:rPr>
              <a:t>МЕТОДИЧЕСКОЕ ОБЕСПЕЧЕНИЕ НАПРАВЛЕНИЙ ВР</a:t>
            </a:r>
            <a:endParaRPr lang="ru-RU" sz="3200" kern="0" dirty="0">
              <a:solidFill>
                <a:srgbClr val="702C8D"/>
              </a:solidFill>
              <a:latin typeface="Montserrat Black" panose="00000A00000000000000" pitchFamily="2" charset="-52"/>
              <a:ea typeface="Roboto"/>
              <a:cs typeface="Roboto"/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2240374" y="5607666"/>
            <a:ext cx="624714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 </a:t>
            </a: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10" name="Диаграмма 9"/>
          <p:cNvGraphicFramePr/>
          <p:nvPr>
            <p:extLst/>
          </p:nvPr>
        </p:nvGraphicFramePr>
        <p:xfrm>
          <a:off x="522510" y="826996"/>
          <a:ext cx="9572983" cy="54809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5" name="Прямоугольник 14"/>
          <p:cNvSpPr/>
          <p:nvPr/>
        </p:nvSpPr>
        <p:spPr>
          <a:xfrm>
            <a:off x="522510" y="3625517"/>
            <a:ext cx="8682449" cy="1112776"/>
          </a:xfrm>
          <a:prstGeom prst="rect">
            <a:avLst/>
          </a:prstGeom>
          <a:noFill/>
          <a:ln w="12700">
            <a:solidFill>
              <a:srgbClr val="4D7B99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72510" y="4438608"/>
            <a:ext cx="24232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4B7896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Основа во всех ПОО</a:t>
            </a: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srgbClr val="4B7896"/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+mn-cs"/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1931271" y="5988056"/>
            <a:ext cx="7164068" cy="319908"/>
          </a:xfrm>
          <a:prstGeom prst="rect">
            <a:avLst/>
          </a:prstGeom>
          <a:noFill/>
          <a:ln w="12700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9" name="Прямая со стрелкой 18"/>
          <p:cNvCxnSpPr/>
          <p:nvPr/>
        </p:nvCxnSpPr>
        <p:spPr>
          <a:xfrm>
            <a:off x="1647093" y="4808031"/>
            <a:ext cx="284178" cy="118002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3169917" y="3651643"/>
            <a:ext cx="59254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Программы/проекты по адаптации первокурсников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+mn-cs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169918" y="4046049"/>
            <a:ext cx="603504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Профилактические программы/проекты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+mn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169919" y="4451992"/>
            <a:ext cx="603504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Программы/проекты гражданско-патриотической направленности</a:t>
            </a:r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08581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Google Shape;229;p28"/>
          <p:cNvSpPr txBox="1">
            <a:spLocks noGrp="1"/>
          </p:cNvSpPr>
          <p:nvPr>
            <p:ph type="body" idx="1"/>
          </p:nvPr>
        </p:nvSpPr>
        <p:spPr>
          <a:xfrm>
            <a:off x="336000" y="265503"/>
            <a:ext cx="6700631" cy="6098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>
              <a:lnSpc>
                <a:spcPct val="115000"/>
              </a:lnSpc>
              <a:spcBef>
                <a:spcPts val="0"/>
              </a:spcBef>
              <a:buClr>
                <a:srgbClr val="000000"/>
              </a:buClr>
              <a:buSzPts val="2200"/>
              <a:buNone/>
            </a:pPr>
            <a:endParaRPr lang="ru-RU" sz="1800" dirty="0" smtClean="0">
              <a:latin typeface="Montserrat" panose="00000500000000000000" pitchFamily="2" charset="-52"/>
            </a:endParaRPr>
          </a:p>
          <a:p>
            <a:pPr marL="0" lvl="0" indent="0">
              <a:lnSpc>
                <a:spcPct val="115000"/>
              </a:lnSpc>
              <a:spcBef>
                <a:spcPts val="0"/>
              </a:spcBef>
              <a:buClr>
                <a:srgbClr val="000000"/>
              </a:buClr>
              <a:buSzPts val="2200"/>
              <a:buNone/>
            </a:pPr>
            <a:r>
              <a:rPr lang="ru-RU" sz="1800" dirty="0" smtClean="0">
                <a:latin typeface="Montserrat" panose="00000500000000000000" pitchFamily="2" charset="-52"/>
              </a:rPr>
              <a:t>В </a:t>
            </a:r>
            <a:r>
              <a:rPr lang="ru-RU" sz="1800" dirty="0">
                <a:latin typeface="Montserrat" panose="00000500000000000000" pitchFamily="2" charset="-52"/>
              </a:rPr>
              <a:t>2021 году Центру профессионального образования Самарской области был </a:t>
            </a:r>
            <a:r>
              <a:rPr lang="ru-RU" sz="1800" b="1" dirty="0">
                <a:solidFill>
                  <a:srgbClr val="33A1D8"/>
                </a:solidFill>
                <a:latin typeface="Montserrat" panose="00000500000000000000" pitchFamily="2" charset="-52"/>
              </a:rPr>
              <a:t>присвоен статус федеральной инновационной площадки</a:t>
            </a:r>
            <a:r>
              <a:rPr lang="ru-RU" sz="1800" dirty="0">
                <a:latin typeface="Montserrat" panose="00000500000000000000" pitchFamily="2" charset="-52"/>
              </a:rPr>
              <a:t> ФГБНУ «Институт изучения детства, семьи и воспитания Российской академии образования»</a:t>
            </a:r>
            <a:r>
              <a:rPr lang="ru-RU" sz="1800" b="1" dirty="0">
                <a:latin typeface="Montserrat" panose="00000500000000000000" pitchFamily="2" charset="-52"/>
              </a:rPr>
              <a:t> </a:t>
            </a:r>
            <a:r>
              <a:rPr lang="ru-RU" sz="1800" dirty="0">
                <a:latin typeface="Montserrat" panose="00000500000000000000" pitchFamily="2" charset="-52"/>
              </a:rPr>
              <a:t>по направлению: </a:t>
            </a:r>
            <a:endParaRPr lang="ru-RU" sz="1800" dirty="0" smtClean="0">
              <a:latin typeface="Montserrat" panose="00000500000000000000" pitchFamily="2" charset="-52"/>
            </a:endParaRPr>
          </a:p>
          <a:p>
            <a:pPr marL="0" lvl="0" indent="0">
              <a:lnSpc>
                <a:spcPct val="115000"/>
              </a:lnSpc>
              <a:spcBef>
                <a:spcPts val="0"/>
              </a:spcBef>
              <a:buClr>
                <a:srgbClr val="000000"/>
              </a:buClr>
              <a:buSzPts val="2200"/>
              <a:buNone/>
            </a:pPr>
            <a:r>
              <a:rPr lang="ru-RU" sz="1800" b="1" dirty="0" smtClean="0">
                <a:solidFill>
                  <a:srgbClr val="33A1D8"/>
                </a:solidFill>
                <a:latin typeface="Montserrat" panose="00000500000000000000" pitchFamily="2" charset="-52"/>
              </a:rPr>
              <a:t>«Управление </a:t>
            </a:r>
            <a:r>
              <a:rPr lang="ru-RU" sz="1800" b="1" dirty="0">
                <a:solidFill>
                  <a:srgbClr val="33A1D8"/>
                </a:solidFill>
                <a:latin typeface="Montserrat" panose="00000500000000000000" pitchFamily="2" charset="-52"/>
              </a:rPr>
              <a:t>качеством воспитания в среднем профессиональном </a:t>
            </a:r>
            <a:r>
              <a:rPr lang="ru-RU" sz="1800" b="1" dirty="0" smtClean="0">
                <a:solidFill>
                  <a:srgbClr val="33A1D8"/>
                </a:solidFill>
                <a:latin typeface="Montserrat" panose="00000500000000000000" pitchFamily="2" charset="-52"/>
              </a:rPr>
              <a:t>образовании». </a:t>
            </a:r>
          </a:p>
          <a:p>
            <a:pPr marL="0" lvl="0" indent="0">
              <a:lnSpc>
                <a:spcPct val="115000"/>
              </a:lnSpc>
              <a:spcBef>
                <a:spcPts val="0"/>
              </a:spcBef>
              <a:buClr>
                <a:srgbClr val="000000"/>
              </a:buClr>
              <a:buSzPts val="2200"/>
              <a:buNone/>
            </a:pPr>
            <a:endParaRPr sz="1800" dirty="0">
              <a:solidFill>
                <a:srgbClr val="434343"/>
              </a:solidFill>
              <a:latin typeface="Montserrat" panose="00000500000000000000" pitchFamily="2" charset="-52"/>
              <a:sym typeface="Arial"/>
            </a:endParaRPr>
          </a:p>
          <a:p>
            <a:pPr marL="0" lvl="0" indent="0">
              <a:lnSpc>
                <a:spcPct val="115000"/>
              </a:lnSpc>
              <a:spcBef>
                <a:spcPts val="0"/>
              </a:spcBef>
              <a:buClr>
                <a:srgbClr val="000000"/>
              </a:buClr>
              <a:buSzPts val="2200"/>
              <a:buNone/>
            </a:pPr>
            <a:endParaRPr lang="en-US" sz="1800" dirty="0" smtClean="0">
              <a:latin typeface="Montserrat" panose="00000500000000000000" pitchFamily="2" charset="-52"/>
            </a:endParaRPr>
          </a:p>
          <a:p>
            <a:pPr marL="0" lvl="0" indent="0">
              <a:lnSpc>
                <a:spcPct val="115000"/>
              </a:lnSpc>
              <a:spcBef>
                <a:spcPts val="0"/>
              </a:spcBef>
              <a:buClr>
                <a:srgbClr val="000000"/>
              </a:buClr>
              <a:buSzPts val="2200"/>
              <a:buNone/>
            </a:pPr>
            <a:endParaRPr lang="ru-RU" sz="1800" dirty="0" smtClean="0">
              <a:latin typeface="Montserrat" panose="00000500000000000000" pitchFamily="2" charset="-52"/>
            </a:endParaRPr>
          </a:p>
          <a:p>
            <a:pPr marL="0" lvl="0" indent="0">
              <a:lnSpc>
                <a:spcPct val="115000"/>
              </a:lnSpc>
              <a:spcBef>
                <a:spcPts val="0"/>
              </a:spcBef>
              <a:buClr>
                <a:srgbClr val="000000"/>
              </a:buClr>
              <a:buSzPts val="2200"/>
              <a:buNone/>
            </a:pPr>
            <a:r>
              <a:rPr lang="ru-RU" sz="1800" dirty="0" smtClean="0">
                <a:latin typeface="Montserrat" panose="00000500000000000000" pitchFamily="2" charset="-52"/>
              </a:rPr>
              <a:t>Проект </a:t>
            </a:r>
            <a:r>
              <a:rPr lang="ru-RU" sz="1800" b="1" dirty="0">
                <a:solidFill>
                  <a:srgbClr val="33A1D8"/>
                </a:solidFill>
                <a:latin typeface="Montserrat" panose="00000500000000000000" pitchFamily="2" charset="-52"/>
              </a:rPr>
              <a:t>«Воспитание со знаком качества. </a:t>
            </a:r>
            <a:r>
              <a:rPr lang="ru-RU" sz="1800" dirty="0">
                <a:latin typeface="Montserrat" panose="00000500000000000000" pitchFamily="2" charset="-52"/>
              </a:rPr>
              <a:t>Как повысить качество кадрового ресурса системы воспитания в ПОО</a:t>
            </a:r>
            <a:r>
              <a:rPr lang="ru-RU" sz="1800" dirty="0" smtClean="0">
                <a:latin typeface="Montserrat" panose="00000500000000000000" pitchFamily="2" charset="-52"/>
              </a:rPr>
              <a:t>?» получил </a:t>
            </a:r>
            <a:r>
              <a:rPr lang="ru-RU" sz="1800" dirty="0">
                <a:latin typeface="Montserrat" panose="00000500000000000000" pitchFamily="2" charset="-52"/>
              </a:rPr>
              <a:t>поддержку экспертов Агентства стратегических инициатив и Всероссийского форума «Сильные идеи для нового времени» и вошел </a:t>
            </a:r>
            <a:r>
              <a:rPr lang="ru-RU" sz="1800" b="1" dirty="0">
                <a:solidFill>
                  <a:srgbClr val="33A1D8"/>
                </a:solidFill>
                <a:latin typeface="Montserrat" panose="00000500000000000000" pitchFamily="2" charset="-52"/>
              </a:rPr>
              <a:t>в ТОП «Региональный»</a:t>
            </a:r>
          </a:p>
        </p:txBody>
      </p:sp>
      <p:pic>
        <p:nvPicPr>
          <p:cNvPr id="232" name="Google Shape;232;p28" descr="Изображение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04999" y="6178409"/>
            <a:ext cx="3445106" cy="472390"/>
          </a:xfrm>
          <a:prstGeom prst="rect">
            <a:avLst/>
          </a:prstGeom>
          <a:noFill/>
          <a:ln>
            <a:noFill/>
          </a:ln>
        </p:spPr>
      </p:pic>
      <p:sp>
        <p:nvSpPr>
          <p:cNvPr id="233" name="Google Shape;233;p28"/>
          <p:cNvSpPr txBox="1"/>
          <p:nvPr/>
        </p:nvSpPr>
        <p:spPr>
          <a:xfrm>
            <a:off x="4611393" y="6363591"/>
            <a:ext cx="3425702" cy="2462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srgbClr val="A5A5A5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#страну_меняют_люди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rgbClr val="A5A5A5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34" name="Google Shape;234;p28"/>
          <p:cNvCxnSpPr/>
          <p:nvPr/>
        </p:nvCxnSpPr>
        <p:spPr>
          <a:xfrm>
            <a:off x="1107832" y="3616402"/>
            <a:ext cx="4360984" cy="0"/>
          </a:xfrm>
          <a:prstGeom prst="straightConnector1">
            <a:avLst/>
          </a:prstGeom>
          <a:ln>
            <a:headEnd type="none" w="sm" len="sm"/>
            <a:tailEnd type="none" w="sm" len="sm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pic>
        <p:nvPicPr>
          <p:cNvPr id="2" name="Рисунок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55919" y="21708"/>
            <a:ext cx="4736081" cy="3350899"/>
          </a:xfrm>
          <a:prstGeom prst="rect">
            <a:avLst/>
          </a:prstGeom>
          <a:ln>
            <a:solidFill>
              <a:srgbClr val="DD3B36"/>
            </a:solidFill>
          </a:ln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55918" y="3616402"/>
            <a:ext cx="4736081" cy="32415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03189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3C5DA"/>
        </a:solidFill>
        <a:effectLst/>
      </p:bgPr>
    </p:bg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84232" y="-97576"/>
            <a:ext cx="6007768" cy="6858594"/>
          </a:xfrm>
          <a:prstGeom prst="rect">
            <a:avLst/>
          </a:prstGeom>
        </p:spPr>
      </p:pic>
      <p:sp>
        <p:nvSpPr>
          <p:cNvPr id="153" name="Google Shape;153;p1"/>
          <p:cNvSpPr txBox="1">
            <a:spLocks noGrp="1"/>
          </p:cNvSpPr>
          <p:nvPr>
            <p:ph type="ctrTitle"/>
          </p:nvPr>
        </p:nvSpPr>
        <p:spPr>
          <a:xfrm>
            <a:off x="-79118" y="3271081"/>
            <a:ext cx="6184232" cy="8185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A1D8"/>
              </a:buClr>
              <a:buSzPts val="6000"/>
              <a:buNone/>
            </a:pPr>
            <a:r>
              <a:rPr lang="ru-RU" b="1" dirty="0" smtClean="0">
                <a:solidFill>
                  <a:schemeClr val="bg1"/>
                </a:solidFill>
                <a:latin typeface="Montserrat" panose="00000500000000000000"/>
              </a:rPr>
              <a:t>ВОСПИТАНИЕ</a:t>
            </a:r>
            <a:r>
              <a:rPr lang="ru-RU" b="1" dirty="0" smtClean="0">
                <a:solidFill>
                  <a:srgbClr val="33A1D8"/>
                </a:solidFill>
                <a:latin typeface="Montserrat Medium" panose="00000600000000000000" pitchFamily="2" charset="-52"/>
              </a:rPr>
              <a:t> </a:t>
            </a:r>
            <a:r>
              <a:rPr lang="ru-RU" b="1" dirty="0">
                <a:solidFill>
                  <a:srgbClr val="33A1D8"/>
                </a:solidFill>
                <a:latin typeface="Montserrat Medium" panose="00000600000000000000" pitchFamily="2" charset="-52"/>
              </a:rPr>
              <a:t/>
            </a:r>
            <a:br>
              <a:rPr lang="ru-RU" b="1" dirty="0">
                <a:solidFill>
                  <a:srgbClr val="33A1D8"/>
                </a:solidFill>
                <a:latin typeface="Montserrat Medium" panose="00000600000000000000" pitchFamily="2" charset="-52"/>
              </a:rPr>
            </a:br>
            <a:r>
              <a:rPr lang="ru-RU" sz="4000" b="1" dirty="0" smtClean="0">
                <a:solidFill>
                  <a:srgbClr val="33A1D8"/>
                </a:solidFill>
                <a:latin typeface="Montserrat Medium" panose="00000600000000000000" pitchFamily="2" charset="-52"/>
              </a:rPr>
              <a:t>СО ЗНАКОМ КАЧЕСТВА</a:t>
            </a:r>
            <a:endParaRPr sz="4000" b="1" cap="none" dirty="0">
              <a:solidFill>
                <a:srgbClr val="33A1D8"/>
              </a:solidFill>
              <a:latin typeface="Montserrat Medium" panose="00000600000000000000" pitchFamily="2" charset="-52"/>
              <a:sym typeface="Arial"/>
            </a:endParaRPr>
          </a:p>
        </p:txBody>
      </p:sp>
      <p:pic>
        <p:nvPicPr>
          <p:cNvPr id="154" name="Google Shape;154;p1" descr="Изображение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0105023" y="889971"/>
            <a:ext cx="3717608" cy="14175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55" name="Google Shape;155;p1" descr="Изображение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0061555" y="-132942"/>
            <a:ext cx="2046224" cy="7802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56" name="Google Shape;156;p1" descr="Изображение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404999" y="6178409"/>
            <a:ext cx="3445106" cy="472390"/>
          </a:xfrm>
          <a:prstGeom prst="rect">
            <a:avLst/>
          </a:prstGeom>
          <a:noFill/>
          <a:ln>
            <a:noFill/>
          </a:ln>
        </p:spPr>
      </p:pic>
      <p:sp>
        <p:nvSpPr>
          <p:cNvPr id="157" name="Google Shape;157;p1"/>
          <p:cNvSpPr txBox="1"/>
          <p:nvPr/>
        </p:nvSpPr>
        <p:spPr>
          <a:xfrm>
            <a:off x="4616359" y="6404578"/>
            <a:ext cx="3425702" cy="2462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#страну_меняют_люди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158238" y="4421544"/>
            <a:ext cx="5867757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ru-RU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Как повысить качество кадрового ресурса системы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 </a:t>
            </a:r>
            <a:r>
              <a:rPr kumimoji="0" lang="ru-RU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воспитания </a:t>
            </a:r>
            <a:r>
              <a:rPr kumimoji="0" lang="ru-RU" sz="20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в </a:t>
            </a:r>
            <a:r>
              <a:rPr kumimoji="0" lang="ru-RU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профессиональных образовательных организациях?</a:t>
            </a:r>
          </a:p>
        </p:txBody>
      </p:sp>
    </p:spTree>
    <p:extLst>
      <p:ext uri="{BB962C8B-B14F-4D97-AF65-F5344CB8AC3E}">
        <p14:creationId xmlns:p14="http://schemas.microsoft.com/office/powerpoint/2010/main" val="3562954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/>
          <a:srcRect r="26413"/>
          <a:stretch/>
        </p:blipFill>
        <p:spPr>
          <a:xfrm>
            <a:off x="6459532" y="1594342"/>
            <a:ext cx="5746646" cy="4329665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195" name="Google Shape;195;p25"/>
          <p:cNvSpPr txBox="1">
            <a:spLocks noGrp="1"/>
          </p:cNvSpPr>
          <p:nvPr>
            <p:ph type="title"/>
          </p:nvPr>
        </p:nvSpPr>
        <p:spPr>
          <a:xfrm>
            <a:off x="336000" y="451782"/>
            <a:ext cx="10151415" cy="72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A1D8"/>
              </a:buClr>
              <a:buSzPts val="4800"/>
              <a:buNone/>
            </a:pPr>
            <a:r>
              <a:rPr lang="ru-RU" sz="4800" b="1" cap="none">
                <a:solidFill>
                  <a:srgbClr val="33A1D8"/>
                </a:solidFill>
                <a:latin typeface="Arial"/>
                <a:ea typeface="Arial"/>
                <a:cs typeface="Arial"/>
                <a:sym typeface="Arial"/>
              </a:rPr>
              <a:t>СУТЬ ПРОЕКТА</a:t>
            </a:r>
            <a:endParaRPr sz="4800" b="1" cap="none">
              <a:solidFill>
                <a:srgbClr val="33A1D8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" name="Google Shape;197;p25"/>
          <p:cNvSpPr txBox="1"/>
          <p:nvPr/>
        </p:nvSpPr>
        <p:spPr>
          <a:xfrm>
            <a:off x="336000" y="1053325"/>
            <a:ext cx="10092602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ru-RU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Краткое описание предлагаемого решения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198" name="Google Shape;198;p25" descr="Изображение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9809776" y="424656"/>
            <a:ext cx="2046224" cy="7802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" name="Google Shape;199;p25" descr="Изображение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04999" y="6178409"/>
            <a:ext cx="3445106" cy="472390"/>
          </a:xfrm>
          <a:prstGeom prst="rect">
            <a:avLst/>
          </a:prstGeom>
          <a:noFill/>
          <a:ln>
            <a:noFill/>
          </a:ln>
        </p:spPr>
      </p:pic>
      <p:sp>
        <p:nvSpPr>
          <p:cNvPr id="200" name="Google Shape;200;p25"/>
          <p:cNvSpPr txBox="1"/>
          <p:nvPr/>
        </p:nvSpPr>
        <p:spPr>
          <a:xfrm>
            <a:off x="4611393" y="6363591"/>
            <a:ext cx="3425702" cy="2462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srgbClr val="A5A5A5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#страну_меняют_люди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rgbClr val="A5A5A5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01" name="Google Shape;201;p25"/>
          <p:cNvCxnSpPr/>
          <p:nvPr/>
        </p:nvCxnSpPr>
        <p:spPr>
          <a:xfrm rot="10800000" flipH="1">
            <a:off x="336000" y="1391675"/>
            <a:ext cx="11520000" cy="15900"/>
          </a:xfrm>
          <a:prstGeom prst="straightConnector1">
            <a:avLst/>
          </a:prstGeom>
          <a:noFill/>
          <a:ln w="9525" cap="flat" cmpd="sng">
            <a:solidFill>
              <a:srgbClr val="00B0F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12" name="Google Shape;3944;p118"/>
          <p:cNvCxnSpPr/>
          <p:nvPr/>
        </p:nvCxnSpPr>
        <p:spPr>
          <a:xfrm rot="10800000">
            <a:off x="5496894" y="3630235"/>
            <a:ext cx="2302664" cy="0"/>
          </a:xfrm>
          <a:prstGeom prst="straightConnector1">
            <a:avLst/>
          </a:prstGeom>
          <a:noFill/>
          <a:ln w="19050" cap="rnd" cmpd="sng">
            <a:solidFill>
              <a:srgbClr val="33A1D8"/>
            </a:solidFill>
            <a:prstDash val="dashDot"/>
            <a:round/>
            <a:headEnd type="none" w="sm" len="sm"/>
            <a:tailEnd type="stealth" w="med" len="med"/>
          </a:ln>
        </p:spPr>
      </p:cxnSp>
      <p:cxnSp>
        <p:nvCxnSpPr>
          <p:cNvPr id="13" name="Google Shape;3945;p118"/>
          <p:cNvCxnSpPr/>
          <p:nvPr/>
        </p:nvCxnSpPr>
        <p:spPr>
          <a:xfrm rot="10800000">
            <a:off x="5496894" y="4483064"/>
            <a:ext cx="1777641" cy="0"/>
          </a:xfrm>
          <a:prstGeom prst="straightConnector1">
            <a:avLst/>
          </a:prstGeom>
          <a:noFill/>
          <a:ln w="19050" cap="rnd" cmpd="sng">
            <a:solidFill>
              <a:srgbClr val="4EAEDD"/>
            </a:solidFill>
            <a:prstDash val="dashDot"/>
            <a:round/>
            <a:headEnd type="none" w="sm" len="sm"/>
            <a:tailEnd type="stealth" w="med" len="med"/>
          </a:ln>
        </p:spPr>
      </p:cxnSp>
      <p:cxnSp>
        <p:nvCxnSpPr>
          <p:cNvPr id="14" name="Google Shape;3946;p118"/>
          <p:cNvCxnSpPr/>
          <p:nvPr/>
        </p:nvCxnSpPr>
        <p:spPr>
          <a:xfrm rot="10800000">
            <a:off x="5504915" y="5381432"/>
            <a:ext cx="1263118" cy="0"/>
          </a:xfrm>
          <a:prstGeom prst="straightConnector1">
            <a:avLst/>
          </a:prstGeom>
          <a:noFill/>
          <a:ln w="19050" cap="rnd" cmpd="sng">
            <a:solidFill>
              <a:srgbClr val="33A1D8"/>
            </a:solidFill>
            <a:prstDash val="dashDot"/>
            <a:round/>
            <a:headEnd type="none" w="sm" len="sm"/>
            <a:tailEnd type="stealth" w="med" len="med"/>
          </a:ln>
        </p:spPr>
      </p:cxnSp>
      <p:sp>
        <p:nvSpPr>
          <p:cNvPr id="29" name="Google Shape;3961;p118"/>
          <p:cNvSpPr txBox="1"/>
          <p:nvPr/>
        </p:nvSpPr>
        <p:spPr>
          <a:xfrm flipH="1">
            <a:off x="49520" y="5110562"/>
            <a:ext cx="5306528" cy="7386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ru-RU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Спроектировать </a:t>
            </a:r>
            <a:r>
              <a:rPr kumimoji="0" lang="ru-RU" sz="1200" b="1" i="0" u="none" strike="noStrike" kern="0" cap="none" spc="0" normalizeH="0" baseline="0" noProof="0" dirty="0">
                <a:ln>
                  <a:noFill/>
                </a:ln>
                <a:solidFill>
                  <a:srgbClr val="33A1D8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профиль компетенций </a:t>
            </a:r>
            <a:endParaRPr kumimoji="0" lang="ru-RU" sz="1200" b="1" i="0" u="none" strike="noStrike" kern="0" cap="none" spc="0" normalizeH="0" baseline="0" noProof="0" dirty="0" smtClean="0">
              <a:ln>
                <a:noFill/>
              </a:ln>
              <a:solidFill>
                <a:srgbClr val="33A1D8"/>
              </a:solidFill>
              <a:effectLst/>
              <a:uLnTx/>
              <a:uFillTx/>
              <a:latin typeface="Montserrat" panose="00000500000000000000" pitchFamily="2" charset="-52"/>
              <a:cs typeface="Arial"/>
              <a:sym typeface="Arial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ru-RU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классных </a:t>
            </a:r>
            <a:r>
              <a:rPr kumimoji="0" lang="ru-RU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руководителей СПО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ru-RU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(на основании 12 инвариантных </a:t>
            </a:r>
            <a:r>
              <a:rPr kumimoji="0" lang="ru-RU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федеральных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ru-RU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личностных </a:t>
            </a:r>
            <a:r>
              <a:rPr kumimoji="0" lang="ru-RU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результатов для студентов СПО)</a:t>
            </a:r>
            <a:endParaRPr kumimoji="0" sz="1200" b="0" i="0" u="none" strike="noStrike" kern="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Montserrat" panose="00000500000000000000" pitchFamily="2" charset="-52"/>
              <a:ea typeface="Roboto"/>
              <a:cs typeface="Roboto"/>
              <a:sym typeface="Roboto"/>
            </a:endParaRPr>
          </a:p>
        </p:txBody>
      </p:sp>
      <p:sp>
        <p:nvSpPr>
          <p:cNvPr id="30" name="Google Shape;3962;p118"/>
          <p:cNvSpPr txBox="1"/>
          <p:nvPr/>
        </p:nvSpPr>
        <p:spPr>
          <a:xfrm flipH="1">
            <a:off x="49520" y="4130150"/>
            <a:ext cx="5303140" cy="7386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ru-RU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Спроектировать </a:t>
            </a:r>
            <a:r>
              <a:rPr kumimoji="0" lang="ru-RU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педагогический </a:t>
            </a:r>
            <a:endParaRPr kumimoji="0" lang="ru-RU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ontserrat" panose="00000500000000000000" pitchFamily="2" charset="-52"/>
              <a:cs typeface="Arial"/>
              <a:sym typeface="Arial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33A1D8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online </a:t>
            </a:r>
            <a:r>
              <a:rPr kumimoji="0" lang="ru-RU" sz="1200" b="1" i="0" u="none" strike="noStrike" kern="0" cap="none" spc="0" normalizeH="0" baseline="0" noProof="0" dirty="0" smtClean="0">
                <a:ln>
                  <a:noFill/>
                </a:ln>
                <a:solidFill>
                  <a:srgbClr val="33A1D8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симулятор </a:t>
            </a:r>
            <a:r>
              <a:rPr kumimoji="0" lang="ru-RU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и с </a:t>
            </a:r>
            <a:r>
              <a:rPr kumimoji="0" lang="ru-RU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его помощью провести </a:t>
            </a:r>
            <a:r>
              <a:rPr kumimoji="0" lang="ru-RU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процедуру независимой оценки компетенций классных </a:t>
            </a:r>
            <a:r>
              <a:rPr kumimoji="0" lang="ru-RU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руководителей, </a:t>
            </a:r>
            <a:endParaRPr kumimoji="0" lang="ru-RU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ontserrat" panose="00000500000000000000" pitchFamily="2" charset="-52"/>
              <a:cs typeface="Arial"/>
              <a:sym typeface="Arial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ru-RU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выявить профессиональные затруднения и дефициты</a:t>
            </a:r>
            <a:endParaRPr kumimoji="0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ontserrat" panose="00000500000000000000" pitchFamily="2" charset="-52"/>
              <a:cs typeface="Arial"/>
              <a:sym typeface="Roboto"/>
            </a:endParaRPr>
          </a:p>
        </p:txBody>
      </p:sp>
      <p:sp>
        <p:nvSpPr>
          <p:cNvPr id="31" name="Google Shape;3963;p118"/>
          <p:cNvSpPr txBox="1"/>
          <p:nvPr/>
        </p:nvSpPr>
        <p:spPr>
          <a:xfrm flipH="1">
            <a:off x="49520" y="3298943"/>
            <a:ext cx="5303140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ru-RU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Roboto"/>
              </a:rPr>
              <a:t>Определить индивидуальные траектории профессионально-личностного развития на основании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ru-RU" sz="1200" b="1" i="0" u="none" strike="noStrike" kern="0" cap="none" spc="0" normalizeH="0" baseline="0" noProof="0" dirty="0">
                <a:ln>
                  <a:noFill/>
                </a:ln>
                <a:solidFill>
                  <a:srgbClr val="33A1D8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Roboto"/>
              </a:rPr>
              <a:t>модульной программы повышения квалификации</a:t>
            </a:r>
            <a:r>
              <a:rPr kumimoji="0" lang="ru-RU" sz="800" b="0" i="0" u="none" strike="noStrike" kern="0" cap="none" spc="0" normalizeH="0" baseline="0" noProof="0" dirty="0">
                <a:ln>
                  <a:noFill/>
                </a:ln>
                <a:solidFill>
                  <a:srgbClr val="7F7F7F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,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rgbClr val="7F7F7F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2" name="Google Shape;3964;p118"/>
          <p:cNvSpPr txBox="1"/>
          <p:nvPr/>
        </p:nvSpPr>
        <p:spPr>
          <a:xfrm flipH="1">
            <a:off x="12739" y="1586289"/>
            <a:ext cx="5343309" cy="7386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ru-RU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Экспертно сопровождать работу классных руководителей СПО в группах развития, предметом деятельности которых является проектирование воспитательного процесса / воспитательной системы ПОО, </a:t>
            </a:r>
            <a:r>
              <a:rPr kumimoji="0" lang="ru-RU" sz="1200" b="1" i="0" u="none" strike="noStrike" kern="0" cap="none" spc="0" normalizeH="0" baseline="0" noProof="0" dirty="0">
                <a:ln>
                  <a:noFill/>
                </a:ln>
                <a:solidFill>
                  <a:srgbClr val="33A1D8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контроль и оценка качества системы воспитания</a:t>
            </a:r>
            <a:endParaRPr kumimoji="0" sz="1200" b="1" i="0" u="none" strike="noStrike" kern="0" cap="none" spc="0" normalizeH="0" baseline="0" noProof="0" dirty="0">
              <a:ln>
                <a:noFill/>
              </a:ln>
              <a:solidFill>
                <a:srgbClr val="33A1D8"/>
              </a:solidFill>
              <a:effectLst/>
              <a:uLnTx/>
              <a:uFillTx/>
              <a:latin typeface="Montserrat" panose="00000500000000000000" pitchFamily="2" charset="-52"/>
              <a:cs typeface="Arial"/>
              <a:sym typeface="Roboto"/>
            </a:endParaRPr>
          </a:p>
        </p:txBody>
      </p:sp>
      <p:sp>
        <p:nvSpPr>
          <p:cNvPr id="33" name="Google Shape;3965;p118"/>
          <p:cNvSpPr txBox="1"/>
          <p:nvPr/>
        </p:nvSpPr>
        <p:spPr>
          <a:xfrm flipH="1">
            <a:off x="0" y="2566701"/>
            <a:ext cx="5349273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ru-RU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Провести </a:t>
            </a:r>
            <a:r>
              <a:rPr kumimoji="0" lang="ru-RU" sz="1200" b="1" i="0" u="none" strike="noStrike" kern="0" cap="none" spc="0" normalizeH="0" baseline="0" noProof="0" dirty="0">
                <a:ln>
                  <a:noFill/>
                </a:ln>
                <a:solidFill>
                  <a:srgbClr val="33A1D8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конкурс профессионального мастерства </a:t>
            </a:r>
            <a:endParaRPr kumimoji="0" lang="ru-RU" sz="1200" b="1" i="0" u="none" strike="noStrike" kern="0" cap="none" spc="0" normalizeH="0" baseline="0" noProof="0" dirty="0" smtClean="0">
              <a:ln>
                <a:noFill/>
              </a:ln>
              <a:solidFill>
                <a:srgbClr val="33A1D8"/>
              </a:solidFill>
              <a:effectLst/>
              <a:uLnTx/>
              <a:uFillTx/>
              <a:latin typeface="Montserrat" panose="00000500000000000000" pitchFamily="2" charset="-52"/>
              <a:cs typeface="Arial"/>
              <a:sym typeface="Arial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ru-RU" sz="1200" b="1" i="0" u="none" strike="noStrike" kern="0" cap="none" spc="0" normalizeH="0" baseline="0" noProof="0" dirty="0" smtClean="0">
                <a:ln>
                  <a:noFill/>
                </a:ln>
                <a:solidFill>
                  <a:srgbClr val="33A1D8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классных </a:t>
            </a:r>
            <a:r>
              <a:rPr kumimoji="0" lang="ru-RU" sz="1200" b="1" i="0" u="none" strike="noStrike" kern="0" cap="none" spc="0" normalizeH="0" baseline="0" noProof="0" dirty="0">
                <a:ln>
                  <a:noFill/>
                </a:ln>
                <a:solidFill>
                  <a:srgbClr val="33A1D8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руководителей СПО </a:t>
            </a:r>
            <a:r>
              <a:rPr kumimoji="0" lang="ru-RU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и отследить </a:t>
            </a:r>
            <a:r>
              <a:rPr kumimoji="0" lang="ru-RU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ontserrat" panose="00000500000000000000" pitchFamily="2" charset="-52"/>
                <a:cs typeface="Arial"/>
                <a:sym typeface="Arial"/>
              </a:rPr>
              <a:t>динамику их профессионально-личностного развития </a:t>
            </a:r>
            <a:endParaRPr kumimoji="0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ontserrat" panose="00000500000000000000" pitchFamily="2" charset="-52"/>
              <a:cs typeface="Arial"/>
              <a:sym typeface="Roboto"/>
            </a:endParaRPr>
          </a:p>
        </p:txBody>
      </p:sp>
      <p:cxnSp>
        <p:nvCxnSpPr>
          <p:cNvPr id="10" name="Google Shape;3942;p118"/>
          <p:cNvCxnSpPr/>
          <p:nvPr/>
        </p:nvCxnSpPr>
        <p:spPr>
          <a:xfrm rot="10800000">
            <a:off x="5489457" y="1924579"/>
            <a:ext cx="3360146" cy="0"/>
          </a:xfrm>
          <a:prstGeom prst="straightConnector1">
            <a:avLst/>
          </a:prstGeom>
          <a:noFill/>
          <a:ln w="19050" cap="rnd" cmpd="sng">
            <a:solidFill>
              <a:srgbClr val="33A1D8"/>
            </a:solidFill>
            <a:prstDash val="dashDot"/>
            <a:round/>
            <a:headEnd type="none" w="sm" len="sm"/>
            <a:tailEnd type="stealth" w="med" len="med"/>
          </a:ln>
        </p:spPr>
      </p:cxnSp>
      <p:cxnSp>
        <p:nvCxnSpPr>
          <p:cNvPr id="11" name="Google Shape;3943;p118"/>
          <p:cNvCxnSpPr/>
          <p:nvPr/>
        </p:nvCxnSpPr>
        <p:spPr>
          <a:xfrm rot="10800000">
            <a:off x="5489457" y="2777408"/>
            <a:ext cx="2835124" cy="0"/>
          </a:xfrm>
          <a:prstGeom prst="straightConnector1">
            <a:avLst/>
          </a:prstGeom>
          <a:noFill/>
          <a:ln w="19050" cap="rnd" cmpd="sng">
            <a:solidFill>
              <a:srgbClr val="4EAEDD"/>
            </a:solidFill>
            <a:prstDash val="dashDot"/>
            <a:round/>
            <a:headEnd type="none" w="sm" len="sm"/>
            <a:tailEnd type="stealth" w="med" len="med"/>
          </a:ln>
        </p:spPr>
      </p:cxnSp>
      <p:sp>
        <p:nvSpPr>
          <p:cNvPr id="35" name="Заголовок 2">
            <a:extLst>
              <a:ext uri="{FF2B5EF4-FFF2-40B4-BE49-F238E27FC236}">
                <a16:creationId xmlns:a16="http://schemas.microsoft.com/office/drawing/2014/main" xmlns="" id="{5D5BC356-93DA-566C-409C-F7BB23F34F5B}"/>
              </a:ext>
            </a:extLst>
          </p:cNvPr>
          <p:cNvSpPr txBox="1">
            <a:spLocks/>
          </p:cNvSpPr>
          <p:nvPr/>
        </p:nvSpPr>
        <p:spPr>
          <a:xfrm>
            <a:off x="6459532" y="5335891"/>
            <a:ext cx="5645369" cy="4716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defRPr sz="4800" b="0" i="0" u="none" strike="noStrike" cap="none">
                <a:solidFill>
                  <a:srgbClr val="92929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tabLst/>
              <a:defRPr/>
            </a:pPr>
            <a:r>
              <a:rPr kumimoji="0" lang="ru-RU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 Black" panose="00000A00000000000000" pitchFamily="2" charset="-52"/>
                <a:ea typeface="Roboto"/>
                <a:sym typeface="Roboto"/>
              </a:rPr>
              <a:t>НЕПРЕРЫВНОЕ </a:t>
            </a:r>
            <a:endParaRPr kumimoji="0" lang="ru-RU" sz="12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 Black" panose="00000A00000000000000" pitchFamily="2" charset="-52"/>
              <a:ea typeface="Roboto"/>
              <a:sym typeface="Roboto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29292"/>
              </a:buClr>
              <a:buSzPts val="3600"/>
              <a:buFont typeface="Roboto"/>
              <a:buNone/>
              <a:tabLst/>
              <a:defRPr/>
            </a:pPr>
            <a:r>
              <a:rPr kumimoji="0" lang="ru-RU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Montserrat Black" panose="00000A00000000000000" pitchFamily="2" charset="-52"/>
                <a:ea typeface="Roboto"/>
                <a:sym typeface="Roboto"/>
              </a:rPr>
              <a:t>ПРОФЕССИНАЛЬНО–ЛИЧНОСТНОЕ</a:t>
            </a:r>
            <a:r>
              <a:rPr kumimoji="0" lang="ru-RU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 Black" panose="00000A00000000000000" pitchFamily="2" charset="-52"/>
                <a:ea typeface="Roboto"/>
                <a:sym typeface="Roboto"/>
              </a:rPr>
              <a:t> </a:t>
            </a:r>
            <a:r>
              <a:rPr kumimoji="0" lang="ru-RU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 Black" panose="00000A00000000000000" pitchFamily="2" charset="-52"/>
                <a:ea typeface="Roboto"/>
                <a:sym typeface="Roboto"/>
              </a:rPr>
              <a:t/>
            </a:r>
            <a:br>
              <a:rPr kumimoji="0" lang="ru-RU" sz="1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Montserrat Black" panose="00000A00000000000000" pitchFamily="2" charset="-52"/>
                <a:ea typeface="Roboto"/>
                <a:sym typeface="Roboto"/>
              </a:rPr>
            </a:br>
            <a:r>
              <a:rPr kumimoji="0" lang="ru-RU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Montserrat Black" panose="00000A00000000000000" pitchFamily="2" charset="-52"/>
                <a:ea typeface="Roboto"/>
                <a:sym typeface="Roboto"/>
              </a:rPr>
              <a:t>РАЗВИТИЕ</a:t>
            </a:r>
            <a:endParaRPr kumimoji="0" lang="ru-RU" sz="4800" b="0" i="0" u="none" strike="noStrike" kern="0" cap="none" spc="0" normalizeH="0" baseline="0" noProof="0" dirty="0">
              <a:ln>
                <a:noFill/>
              </a:ln>
              <a:solidFill>
                <a:srgbClr val="CC4E3D">
                  <a:lumMod val="75000"/>
                </a:srgbClr>
              </a:solidFill>
              <a:effectLst/>
              <a:uLnTx/>
              <a:uFillTx/>
              <a:latin typeface="Montserrat Black" panose="00000A00000000000000" pitchFamily="2" charset="-52"/>
              <a:ea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41470136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" name="Google Shape;239;p29"/>
          <p:cNvSpPr txBox="1">
            <a:spLocks noGrp="1"/>
          </p:cNvSpPr>
          <p:nvPr>
            <p:ph type="title"/>
          </p:nvPr>
        </p:nvSpPr>
        <p:spPr>
          <a:xfrm>
            <a:off x="336000" y="451782"/>
            <a:ext cx="10151415" cy="72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A1D8"/>
              </a:buClr>
              <a:buSzPts val="4800"/>
              <a:buNone/>
            </a:pPr>
            <a:r>
              <a:rPr lang="ru-RU" sz="4800" b="1" cap="none">
                <a:solidFill>
                  <a:srgbClr val="33A1D8"/>
                </a:solidFill>
                <a:latin typeface="Arial"/>
                <a:ea typeface="Arial"/>
                <a:cs typeface="Arial"/>
                <a:sym typeface="Arial"/>
              </a:rPr>
              <a:t>ПЛАН РЕАЛИЗАЦИИ ПРОЕКТА</a:t>
            </a:r>
            <a:endParaRPr sz="4800" b="1" cap="none">
              <a:solidFill>
                <a:srgbClr val="33A1D8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" name="Google Shape;240;p29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None/>
            </a:pPr>
            <a:endParaRPr sz="2000">
              <a:solidFill>
                <a:srgbClr val="434343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None/>
            </a:pPr>
            <a:endParaRPr sz="2000">
              <a:solidFill>
                <a:srgbClr val="434343"/>
              </a:solidFill>
            </a:endParaRPr>
          </a:p>
        </p:txBody>
      </p:sp>
      <p:sp>
        <p:nvSpPr>
          <p:cNvPr id="241" name="Google Shape;241;p29"/>
          <p:cNvSpPr txBox="1"/>
          <p:nvPr/>
        </p:nvSpPr>
        <p:spPr>
          <a:xfrm>
            <a:off x="336000" y="1053325"/>
            <a:ext cx="10092602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ru-RU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Основные этапы и контрольные точки, ведущие к промежуточным и конечным результатам</a:t>
            </a: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42" name="Google Shape;242;p29" descr="Изображение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809776" y="424656"/>
            <a:ext cx="2046224" cy="780252"/>
          </a:xfrm>
          <a:prstGeom prst="rect">
            <a:avLst/>
          </a:prstGeom>
          <a:noFill/>
          <a:ln>
            <a:noFill/>
          </a:ln>
        </p:spPr>
      </p:pic>
      <p:pic>
        <p:nvPicPr>
          <p:cNvPr id="243" name="Google Shape;243;p29" descr="Изображение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404999" y="6178409"/>
            <a:ext cx="3445106" cy="472390"/>
          </a:xfrm>
          <a:prstGeom prst="rect">
            <a:avLst/>
          </a:prstGeom>
          <a:noFill/>
          <a:ln>
            <a:noFill/>
          </a:ln>
        </p:spPr>
      </p:pic>
      <p:sp>
        <p:nvSpPr>
          <p:cNvPr id="244" name="Google Shape;244;p29"/>
          <p:cNvSpPr txBox="1"/>
          <p:nvPr/>
        </p:nvSpPr>
        <p:spPr>
          <a:xfrm>
            <a:off x="4611393" y="6363591"/>
            <a:ext cx="3425702" cy="2462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ru-RU" sz="1600" b="0" i="0" u="none" strike="noStrike" kern="0" cap="none" spc="0" normalizeH="0" baseline="0" noProof="0" dirty="0">
                <a:ln>
                  <a:noFill/>
                </a:ln>
                <a:solidFill>
                  <a:srgbClr val="A5A5A5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t>#страну_меняют_люди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rgbClr val="A5A5A5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45" name="Google Shape;245;p29"/>
          <p:cNvCxnSpPr/>
          <p:nvPr/>
        </p:nvCxnSpPr>
        <p:spPr>
          <a:xfrm rot="10800000" flipH="1">
            <a:off x="336000" y="1391675"/>
            <a:ext cx="11520000" cy="15900"/>
          </a:xfrm>
          <a:prstGeom prst="straightConnector1">
            <a:avLst/>
          </a:prstGeom>
          <a:noFill/>
          <a:ln w="9525" cap="flat" cmpd="sng">
            <a:solidFill>
              <a:srgbClr val="00B0F0"/>
            </a:solidFill>
            <a:prstDash val="solid"/>
            <a:round/>
            <a:headEnd type="none" w="sm" len="sm"/>
            <a:tailEnd type="none" w="sm" len="sm"/>
          </a:ln>
        </p:spPr>
      </p:cxnSp>
      <p:graphicFrame>
        <p:nvGraphicFramePr>
          <p:cNvPr id="246" name="Google Shape;246;p29"/>
          <p:cNvGraphicFramePr/>
          <p:nvPr>
            <p:extLst/>
          </p:nvPr>
        </p:nvGraphicFramePr>
        <p:xfrm>
          <a:off x="678600" y="1575473"/>
          <a:ext cx="10834800" cy="207266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18058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8058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8128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7988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8058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8058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1598988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Проектирование профиля компетенций классных руководителей СПО. 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endParaRPr lang="ru-RU" sz="1000" b="0" i="0" u="none" strike="noStrike" cap="none" baseline="0" dirty="0" smtClean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anose="00000500000000000000" pitchFamily="2" charset="-52"/>
                        <a:ea typeface="Arial"/>
                        <a:cs typeface="Arial"/>
                        <a:sym typeface="Arial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Проверка </a:t>
                      </a:r>
                      <a:r>
                        <a:rPr lang="ru-RU" sz="1000" b="0" i="0" u="none" strike="noStrike" cap="none" baseline="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валидности</a:t>
                      </a: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 (достоверности) проекта профиля компетенций.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000" b="0" i="0" u="none" strike="noStrike" cap="none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anose="00000500000000000000" pitchFamily="2" charset="-52"/>
                        <a:ea typeface="Arial"/>
                        <a:cs typeface="Arial"/>
                        <a:sym typeface="Arial"/>
                      </a:endParaRPr>
                    </a:p>
                  </a:txBody>
                  <a:tcPr marL="91450" marR="91450" marT="45725" marB="45725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Поиск экспертов -спикеров для организации повышения квалификации классных руководителей по основным направлениям воспитательной работы.</a:t>
                      </a:r>
                      <a:endParaRPr sz="1000" b="0" i="0" u="none" strike="noStrike" cap="none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anose="00000500000000000000" pitchFamily="2" charset="-52"/>
                        <a:ea typeface="Arial"/>
                        <a:cs typeface="Arial"/>
                        <a:sym typeface="Arial"/>
                      </a:endParaRPr>
                    </a:p>
                  </a:txBody>
                  <a:tcPr marL="91450" marR="91450" marT="45725" marB="45725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Разработка модульной программы повышения квалификации классных руководителей.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000" b="0" i="0" u="none" strike="noStrike" cap="none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anose="00000500000000000000" pitchFamily="2" charset="-52"/>
                        <a:ea typeface="Arial"/>
                        <a:cs typeface="Arial"/>
                        <a:sym typeface="Arial"/>
                      </a:endParaRPr>
                    </a:p>
                  </a:txBody>
                  <a:tcPr marL="91450" marR="91450" marT="45725" marB="45725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Сбор фактуры, создание технического задания на разработку педагогического </a:t>
                      </a:r>
                      <a:r>
                        <a:rPr lang="en-US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online </a:t>
                      </a: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симулятора.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endParaRPr lang="ru-RU" sz="1000" b="0" i="0" u="none" strike="noStrike" cap="none" baseline="0" dirty="0" smtClean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anose="00000500000000000000" pitchFamily="2" charset="-52"/>
                        <a:ea typeface="Arial"/>
                        <a:cs typeface="Arial"/>
                        <a:sym typeface="Arial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Построение архитектуры педагогического симулятора.</a:t>
                      </a:r>
                      <a:endParaRPr sz="1000" b="0" i="0" u="none" strike="noStrike" cap="none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anose="00000500000000000000" pitchFamily="2" charset="-52"/>
                        <a:ea typeface="Arial"/>
                        <a:cs typeface="Arial"/>
                        <a:sym typeface="Arial"/>
                      </a:endParaRPr>
                    </a:p>
                  </a:txBody>
                  <a:tcPr marL="91450" marR="91450" marT="45725" marB="45725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Работа над дизайном;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наполнение образовательным контентом;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работа с </a:t>
                      </a:r>
                      <a:r>
                        <a:rPr lang="ru-RU" sz="1000" b="0" i="0" u="none" strike="noStrike" cap="none" baseline="0" dirty="0" err="1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тестировщиками</a:t>
                      </a: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 над отладкой и тестированием симулятора.</a:t>
                      </a:r>
                      <a:endParaRPr sz="1000" b="0" i="0" u="none" strike="noStrike" cap="none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anose="00000500000000000000" pitchFamily="2" charset="-52"/>
                        <a:ea typeface="Arial"/>
                        <a:cs typeface="Arial"/>
                        <a:sym typeface="Arial"/>
                      </a:endParaRPr>
                    </a:p>
                  </a:txBody>
                  <a:tcPr marL="91450" marR="91450" marT="45725" marB="45725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Экспертиза / Рецензирование модульной программы повышения квалификации.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Апробация отдельных модулей в </a:t>
                      </a:r>
                      <a:r>
                        <a:rPr lang="en-US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online / offline </a:t>
                      </a: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форматах.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endParaRPr sz="1000" b="0" i="0" u="none" strike="noStrike" cap="none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anose="00000500000000000000" pitchFamily="2" charset="-52"/>
                        <a:ea typeface="Arial"/>
                        <a:cs typeface="Arial"/>
                        <a:sym typeface="Arial"/>
                      </a:endParaRPr>
                    </a:p>
                  </a:txBody>
                  <a:tcPr marL="91450" marR="91450" marT="45725" marB="45725"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98105">
                <a:tc gridSpan="3"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ru-RU" sz="2400" b="1" i="0" u="none" strike="noStrike" cap="none" dirty="0" smtClean="0">
                          <a:solidFill>
                            <a:srgbClr val="33A1D8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2022 </a:t>
                      </a:r>
                      <a:endParaRPr sz="2400" b="1" i="0" u="none" strike="noStrike" cap="none" dirty="0">
                        <a:solidFill>
                          <a:srgbClr val="33A1D8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a:txBody>
                  <a:tcPr marL="91450" marR="91450" marT="45725" marB="45725" anchor="ctr"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50" marR="91450" marT="45725" marB="45725" anchor="ctr"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50" marR="91450" marT="45725" marB="45725" anchor="ctr">
                    <a:solidFill>
                      <a:srgbClr val="F2F2F2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ru-RU" sz="2400" b="1" i="0" u="none" strike="noStrike" cap="none" dirty="0" smtClean="0">
                          <a:solidFill>
                            <a:srgbClr val="33A1D8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2023</a:t>
                      </a:r>
                      <a:endParaRPr sz="2400" b="1" i="0" u="none" strike="noStrike" cap="none" dirty="0">
                        <a:solidFill>
                          <a:srgbClr val="33A1D8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a:txBody>
                  <a:tcPr marL="91450" marR="91450" marT="45725" marB="45725" anchor="ctr"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50" marR="91450" marT="45725" marB="45725" anchor="ctr"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50" marR="91450" marT="45725" marB="45725" anchor="ctr"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graphicFrame>
        <p:nvGraphicFramePr>
          <p:cNvPr id="11" name="Google Shape;246;p29"/>
          <p:cNvGraphicFramePr/>
          <p:nvPr>
            <p:extLst/>
          </p:nvPr>
        </p:nvGraphicFramePr>
        <p:xfrm>
          <a:off x="678600" y="3759547"/>
          <a:ext cx="10834800" cy="2417278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18058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8058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81280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7988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805800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1805800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1549786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Подбор фокус-группы для тестирования контента симулятора.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ru-RU" sz="1000" b="0" i="0" u="none" strike="noStrike" cap="none" baseline="0" dirty="0" smtClean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anose="00000500000000000000" pitchFamily="2" charset="-52"/>
                        <a:ea typeface="Arial"/>
                        <a:cs typeface="Arial"/>
                        <a:sym typeface="Arial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Апробация педагогического </a:t>
                      </a:r>
                      <a:r>
                        <a:rPr lang="en-US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online </a:t>
                      </a: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симулятора.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ru-RU" sz="1000" b="0" i="0" u="none" strike="noStrike" cap="none" baseline="0" dirty="0" smtClean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anose="00000500000000000000" pitchFamily="2" charset="-52"/>
                        <a:ea typeface="Arial"/>
                        <a:cs typeface="Arial"/>
                        <a:sym typeface="Arial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Доработка.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ru-RU" sz="1000" b="0" i="0" u="none" strike="noStrike" cap="none" baseline="0" dirty="0" smtClean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anose="00000500000000000000" pitchFamily="2" charset="-52"/>
                        <a:ea typeface="Arial"/>
                        <a:cs typeface="Arial"/>
                        <a:sym typeface="Arial"/>
                      </a:endParaRPr>
                    </a:p>
                  </a:txBody>
                  <a:tcPr marL="91450" marR="91450" marT="45725" marB="45725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Пилотный запуск модульной программы повышения квалификации классных руководителей .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ru-RU" sz="1000" b="0" i="0" u="none" strike="noStrike" cap="none" baseline="0" dirty="0" smtClean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anose="00000500000000000000" pitchFamily="2" charset="-52"/>
                        <a:ea typeface="Arial"/>
                        <a:cs typeface="Arial"/>
                        <a:sym typeface="Arial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Конкурс профессионального мастерства классных руководителей</a:t>
                      </a:r>
                      <a:endParaRPr sz="1000" b="0" i="0" u="none" strike="noStrike" cap="none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anose="00000500000000000000" pitchFamily="2" charset="-52"/>
                        <a:ea typeface="Arial"/>
                        <a:cs typeface="Arial"/>
                        <a:sym typeface="Arial"/>
                      </a:endParaRPr>
                    </a:p>
                  </a:txBody>
                  <a:tcPr marL="91450" marR="91450" marT="45725" marB="45725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Внедрение  полного цикла (диагностика компетенций на </a:t>
                      </a:r>
                      <a:r>
                        <a:rPr lang="en-US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online</a:t>
                      </a: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 симуляторе – планирование развития - повышение квалификации – повторная диагностика) на региональном уровне</a:t>
                      </a:r>
                      <a:endParaRPr sz="1000" b="0" i="0" u="none" strike="noStrike" cap="none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anose="00000500000000000000" pitchFamily="2" charset="-52"/>
                        <a:ea typeface="Arial"/>
                        <a:cs typeface="Arial"/>
                        <a:sym typeface="Arial"/>
                      </a:endParaRPr>
                    </a:p>
                  </a:txBody>
                  <a:tcPr marL="91450" marR="91450" marT="45725" marB="45725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Масштабирование практики на классных руководителей профессиональных образовательных организаций Самарской области</a:t>
                      </a:r>
                      <a:endParaRPr sz="1000" b="0" i="0" u="none" strike="noStrike" cap="none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anose="00000500000000000000" pitchFamily="2" charset="-52"/>
                        <a:ea typeface="Arial"/>
                        <a:cs typeface="Arial"/>
                        <a:sym typeface="Arial"/>
                      </a:endParaRPr>
                    </a:p>
                  </a:txBody>
                  <a:tcPr marL="91450" marR="91450" marT="45725" marB="45725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Мониторинг удовлетворенности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субъектов педагогического процесса системой воспитания 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ru-RU" sz="1000" b="0" i="0" u="none" strike="noStrike" cap="none" baseline="0" dirty="0" smtClean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anose="00000500000000000000" pitchFamily="2" charset="-52"/>
                        <a:ea typeface="Arial"/>
                        <a:cs typeface="Arial"/>
                        <a:sym typeface="Arial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Конкурс профессионального мастерства классных руководителей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ru-RU" sz="1000" b="0" i="0" u="none" strike="noStrike" cap="none" baseline="0" dirty="0" smtClean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anose="00000500000000000000" pitchFamily="2" charset="-52"/>
                        <a:ea typeface="Arial"/>
                        <a:cs typeface="Arial"/>
                        <a:sym typeface="Arial"/>
                      </a:endParaRPr>
                    </a:p>
                  </a:txBody>
                  <a:tcPr marL="91450" marR="91450" marT="45725" marB="45725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Размещение диагностического и образовательного контента в автоматизированной информационной системе.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ru-RU" sz="1000" b="0" i="0" u="none" strike="noStrike" cap="none" baseline="0" dirty="0" smtClean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anose="00000500000000000000" pitchFamily="2" charset="-52"/>
                        <a:ea typeface="Arial"/>
                        <a:cs typeface="Arial"/>
                        <a:sym typeface="Arial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ru-RU" sz="1000" b="0" i="0" u="none" strike="noStrike" cap="none" baseline="0" dirty="0" smtClean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Montserrat" panose="00000500000000000000" pitchFamily="2" charset="-52"/>
                          <a:ea typeface="Arial"/>
                          <a:cs typeface="Arial"/>
                          <a:sym typeface="Arial"/>
                        </a:rPr>
                        <a:t>Масштабирование практики на классных руководителей СПО из других регионов РФ</a:t>
                      </a:r>
                      <a:endParaRPr sz="1000" b="0" i="0" u="none" strike="noStrike" cap="none" baseline="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Montserrat" panose="00000500000000000000" pitchFamily="2" charset="-52"/>
                        <a:ea typeface="Arial"/>
                        <a:cs typeface="Arial"/>
                        <a:sym typeface="Arial"/>
                      </a:endParaRPr>
                    </a:p>
                  </a:txBody>
                  <a:tcPr marL="91450" marR="91450" marT="45725" marB="45725"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97028">
                <a:tc gridSpan="3"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ru-RU" sz="2400" b="1" i="0" u="none" strike="noStrike" cap="none" dirty="0" smtClean="0">
                          <a:solidFill>
                            <a:srgbClr val="33A1D8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2024</a:t>
                      </a:r>
                      <a:endParaRPr sz="2400" b="1" i="0" u="none" strike="noStrike" cap="none" dirty="0">
                        <a:solidFill>
                          <a:srgbClr val="33A1D8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a:txBody>
                  <a:tcPr marL="91450" marR="91450" marT="45725" marB="45725" anchor="ctr"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50" marR="91450" marT="45725" marB="45725" anchor="ctr"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50" marR="91450" marT="45725" marB="45725" anchor="ctr">
                    <a:solidFill>
                      <a:srgbClr val="F2F2F2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buNone/>
                      </a:pPr>
                      <a:r>
                        <a:rPr lang="ru-RU" sz="2400" b="1" i="0" u="none" strike="noStrike" cap="none" dirty="0" smtClean="0">
                          <a:solidFill>
                            <a:srgbClr val="33A1D8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2025</a:t>
                      </a:r>
                      <a:endParaRPr sz="2400" b="1" i="0" u="none" strike="noStrike" cap="none" dirty="0">
                        <a:solidFill>
                          <a:srgbClr val="33A1D8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a:txBody>
                  <a:tcPr marL="91450" marR="91450" marT="45725" marB="45725" anchor="ctr"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50" marR="91450" marT="45725" marB="45725" anchor="ctr">
                    <a:solidFill>
                      <a:srgbClr val="F2F2F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/>
                    </a:p>
                  </a:txBody>
                  <a:tcPr marL="91450" marR="91450" marT="45725" marB="45725" anchor="ctr"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0001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98" name="Google Shape;4698;p136"/>
          <p:cNvGrpSpPr/>
          <p:nvPr/>
        </p:nvGrpSpPr>
        <p:grpSpPr>
          <a:xfrm>
            <a:off x="9727833" y="3599310"/>
            <a:ext cx="455069" cy="447083"/>
            <a:chOff x="3559173" y="841373"/>
            <a:chExt cx="271463" cy="266700"/>
          </a:xfrm>
        </p:grpSpPr>
        <p:sp>
          <p:nvSpPr>
            <p:cNvPr id="4699" name="Google Shape;4699;p136"/>
            <p:cNvSpPr/>
            <p:nvPr/>
          </p:nvSpPr>
          <p:spPr>
            <a:xfrm>
              <a:off x="3559173" y="912811"/>
              <a:ext cx="111125" cy="114300"/>
            </a:xfrm>
            <a:custGeom>
              <a:avLst/>
              <a:gdLst/>
              <a:ahLst/>
              <a:cxnLst/>
              <a:rect l="l" t="t" r="r" b="b"/>
              <a:pathLst>
                <a:path w="49" h="50" extrusionOk="0">
                  <a:moveTo>
                    <a:pt x="24" y="8"/>
                  </a:moveTo>
                  <a:cubicBezTo>
                    <a:pt x="25" y="8"/>
                    <a:pt x="25" y="9"/>
                    <a:pt x="25" y="9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1" y="40"/>
                    <a:pt x="39" y="39"/>
                    <a:pt x="39" y="39"/>
                  </a:cubicBezTo>
                  <a:cubicBezTo>
                    <a:pt x="35" y="38"/>
                    <a:pt x="30" y="37"/>
                    <a:pt x="24" y="37"/>
                  </a:cubicBezTo>
                  <a:cubicBezTo>
                    <a:pt x="19" y="37"/>
                    <a:pt x="14" y="38"/>
                    <a:pt x="10" y="39"/>
                  </a:cubicBezTo>
                  <a:cubicBezTo>
                    <a:pt x="10" y="39"/>
                    <a:pt x="8" y="40"/>
                    <a:pt x="9" y="3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moveTo>
                    <a:pt x="48" y="48"/>
                  </a:moveTo>
                  <a:cubicBezTo>
                    <a:pt x="49" y="47"/>
                    <a:pt x="49" y="45"/>
                    <a:pt x="48" y="4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7"/>
                    <a:pt x="0" y="48"/>
                  </a:cubicBezTo>
                  <a:cubicBezTo>
                    <a:pt x="1" y="49"/>
                    <a:pt x="3" y="50"/>
                    <a:pt x="4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0"/>
                    <a:pt x="48" y="49"/>
                    <a:pt x="48" y="48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60933" rIns="121900" bIns="60933" anchor="t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700" name="Google Shape;4700;p136"/>
            <p:cNvSpPr/>
            <p:nvPr/>
          </p:nvSpPr>
          <p:spPr>
            <a:xfrm>
              <a:off x="3716336" y="882648"/>
              <a:ext cx="114300" cy="112713"/>
            </a:xfrm>
            <a:custGeom>
              <a:avLst/>
              <a:gdLst/>
              <a:ahLst/>
              <a:cxnLst/>
              <a:rect l="l" t="t" r="r" b="b"/>
              <a:pathLst>
                <a:path w="50" h="49" extrusionOk="0">
                  <a:moveTo>
                    <a:pt x="25" y="8"/>
                  </a:moveTo>
                  <a:cubicBezTo>
                    <a:pt x="26" y="8"/>
                    <a:pt x="26" y="9"/>
                    <a:pt x="26" y="9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9"/>
                    <a:pt x="40" y="38"/>
                    <a:pt x="39" y="38"/>
                  </a:cubicBezTo>
                  <a:cubicBezTo>
                    <a:pt x="35" y="37"/>
                    <a:pt x="30" y="37"/>
                    <a:pt x="25" y="37"/>
                  </a:cubicBezTo>
                  <a:cubicBezTo>
                    <a:pt x="20" y="37"/>
                    <a:pt x="15" y="37"/>
                    <a:pt x="11" y="38"/>
                  </a:cubicBezTo>
                  <a:cubicBezTo>
                    <a:pt x="10" y="38"/>
                    <a:pt x="9" y="39"/>
                    <a:pt x="10" y="36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8"/>
                    <a:pt x="25" y="8"/>
                  </a:cubicBezTo>
                  <a:moveTo>
                    <a:pt x="49" y="43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6" y="0"/>
                    <a:pt x="25" y="0"/>
                  </a:cubicBezTo>
                  <a:cubicBezTo>
                    <a:pt x="24" y="0"/>
                    <a:pt x="22" y="1"/>
                    <a:pt x="22" y="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45"/>
                    <a:pt x="0" y="46"/>
                    <a:pt x="1" y="47"/>
                  </a:cubicBezTo>
                  <a:cubicBezTo>
                    <a:pt x="2" y="48"/>
                    <a:pt x="3" y="49"/>
                    <a:pt x="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7" y="49"/>
                    <a:pt x="48" y="48"/>
                    <a:pt x="49" y="47"/>
                  </a:cubicBezTo>
                  <a:cubicBezTo>
                    <a:pt x="50" y="46"/>
                    <a:pt x="50" y="45"/>
                    <a:pt x="49" y="43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60933" rIns="121900" bIns="60933" anchor="t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701" name="Google Shape;4701;p136"/>
            <p:cNvSpPr/>
            <p:nvPr/>
          </p:nvSpPr>
          <p:spPr>
            <a:xfrm>
              <a:off x="3560757" y="841373"/>
              <a:ext cx="266700" cy="58738"/>
            </a:xfrm>
            <a:custGeom>
              <a:avLst/>
              <a:gdLst/>
              <a:ahLst/>
              <a:cxnLst/>
              <a:rect l="l" t="t" r="r" b="b"/>
              <a:pathLst>
                <a:path w="116" h="25" extrusionOk="0">
                  <a:moveTo>
                    <a:pt x="4" y="25"/>
                  </a:moveTo>
                  <a:cubicBezTo>
                    <a:pt x="4" y="25"/>
                    <a:pt x="4" y="25"/>
                    <a:pt x="5" y="25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5" y="7"/>
                    <a:pt x="116" y="5"/>
                    <a:pt x="116" y="3"/>
                  </a:cubicBezTo>
                  <a:cubicBezTo>
                    <a:pt x="116" y="1"/>
                    <a:pt x="114" y="0"/>
                    <a:pt x="112" y="0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7" y="8"/>
                    <a:pt x="66" y="7"/>
                    <a:pt x="66" y="6"/>
                  </a:cubicBezTo>
                  <a:cubicBezTo>
                    <a:pt x="65" y="3"/>
                    <a:pt x="62" y="0"/>
                    <a:pt x="58" y="0"/>
                  </a:cubicBezTo>
                  <a:cubicBezTo>
                    <a:pt x="53" y="0"/>
                    <a:pt x="50" y="4"/>
                    <a:pt x="50" y="9"/>
                  </a:cubicBezTo>
                  <a:cubicBezTo>
                    <a:pt x="50" y="9"/>
                    <a:pt x="50" y="10"/>
                    <a:pt x="49" y="11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8"/>
                    <a:pt x="0" y="20"/>
                    <a:pt x="0" y="22"/>
                  </a:cubicBezTo>
                  <a:cubicBezTo>
                    <a:pt x="1" y="24"/>
                    <a:pt x="2" y="25"/>
                    <a:pt x="4" y="25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60933" rIns="121900" bIns="60933" anchor="t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702" name="Google Shape;4702;p136"/>
            <p:cNvSpPr/>
            <p:nvPr/>
          </p:nvSpPr>
          <p:spPr>
            <a:xfrm>
              <a:off x="3579813" y="892173"/>
              <a:ext cx="230188" cy="215900"/>
            </a:xfrm>
            <a:custGeom>
              <a:avLst/>
              <a:gdLst/>
              <a:ahLst/>
              <a:cxnLst/>
              <a:rect l="l" t="t" r="r" b="b"/>
              <a:pathLst>
                <a:path w="101" h="94" extrusionOk="0">
                  <a:moveTo>
                    <a:pt x="54" y="71"/>
                  </a:moveTo>
                  <a:cubicBezTo>
                    <a:pt x="54" y="4"/>
                    <a:pt x="54" y="4"/>
                    <a:pt x="54" y="4"/>
                  </a:cubicBezTo>
                  <a:cubicBezTo>
                    <a:pt x="54" y="2"/>
                    <a:pt x="52" y="0"/>
                    <a:pt x="50" y="0"/>
                  </a:cubicBezTo>
                  <a:cubicBezTo>
                    <a:pt x="48" y="0"/>
                    <a:pt x="47" y="2"/>
                    <a:pt x="47" y="4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2"/>
                    <a:pt x="45" y="73"/>
                    <a:pt x="45" y="73"/>
                  </a:cubicBezTo>
                  <a:cubicBezTo>
                    <a:pt x="24" y="74"/>
                    <a:pt x="7" y="83"/>
                    <a:pt x="2" y="90"/>
                  </a:cubicBezTo>
                  <a:cubicBezTo>
                    <a:pt x="1" y="91"/>
                    <a:pt x="0" y="94"/>
                    <a:pt x="5" y="94"/>
                  </a:cubicBezTo>
                  <a:cubicBezTo>
                    <a:pt x="96" y="94"/>
                    <a:pt x="96" y="94"/>
                    <a:pt x="96" y="94"/>
                  </a:cubicBezTo>
                  <a:cubicBezTo>
                    <a:pt x="101" y="94"/>
                    <a:pt x="100" y="92"/>
                    <a:pt x="99" y="90"/>
                  </a:cubicBezTo>
                  <a:cubicBezTo>
                    <a:pt x="94" y="83"/>
                    <a:pt x="77" y="74"/>
                    <a:pt x="56" y="73"/>
                  </a:cubicBezTo>
                  <a:cubicBezTo>
                    <a:pt x="55" y="73"/>
                    <a:pt x="54" y="73"/>
                    <a:pt x="54" y="71"/>
                  </a:cubicBez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60933" rIns="121900" bIns="60933" anchor="t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2400" b="0" i="0" u="none" strike="noStrike" kern="0" cap="none" spc="0" normalizeH="0" baseline="0" noProof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sp>
        <p:nvSpPr>
          <p:cNvPr id="2" name="Прямоугольник 1"/>
          <p:cNvSpPr/>
          <p:nvPr/>
        </p:nvSpPr>
        <p:spPr>
          <a:xfrm>
            <a:off x="102000" y="99000"/>
            <a:ext cx="11988000" cy="6660000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42275" y="3436336"/>
            <a:ext cx="363544" cy="525119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13564" y="3598250"/>
            <a:ext cx="593052" cy="355191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54669" y="4201159"/>
            <a:ext cx="593003" cy="406630"/>
          </a:xfrm>
          <a:prstGeom prst="rect">
            <a:avLst/>
          </a:prstGeom>
        </p:spPr>
      </p:pic>
      <p:pic>
        <p:nvPicPr>
          <p:cNvPr id="14" name="Рисунок 1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52139" y="4232374"/>
            <a:ext cx="487722" cy="524301"/>
          </a:xfrm>
          <a:prstGeom prst="rect">
            <a:avLst/>
          </a:prstGeom>
        </p:spPr>
      </p:pic>
      <p:sp>
        <p:nvSpPr>
          <p:cNvPr id="28" name="Google Shape;2659;p69"/>
          <p:cNvSpPr txBox="1">
            <a:spLocks noGrp="1"/>
          </p:cNvSpPr>
          <p:nvPr>
            <p:ph type="title"/>
          </p:nvPr>
        </p:nvSpPr>
        <p:spPr>
          <a:xfrm>
            <a:off x="-26997" y="381457"/>
            <a:ext cx="12192000" cy="787940"/>
          </a:xfrm>
          <a:prstGeom prst="rect">
            <a:avLst/>
          </a:prstGeom>
          <a:solidFill>
            <a:srgbClr val="7EA3CC"/>
          </a:solidFill>
          <a:ln>
            <a:solidFill>
              <a:srgbClr val="255C99"/>
            </a:solidFill>
            <a:prstDash val="dash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r>
              <a:rPr lang="ru-RU" sz="4000" dirty="0">
                <a:solidFill>
                  <a:schemeClr val="bg1"/>
                </a:solidFill>
                <a:latin typeface="Montserrat Medium" panose="00000600000000000000" pitchFamily="2" charset="-52"/>
              </a:rPr>
              <a:t>КАЧЕСТВО </a:t>
            </a:r>
            <a:r>
              <a:rPr lang="ru-RU" sz="4000" dirty="0" smtClean="0">
                <a:solidFill>
                  <a:schemeClr val="bg1"/>
                </a:solidFill>
                <a:latin typeface="Montserrat Medium" panose="00000600000000000000" pitchFamily="2" charset="-52"/>
              </a:rPr>
              <a:t>ОРГАНИЗАЦИИ ВОСПИТАНИЯ</a:t>
            </a:r>
            <a:endParaRPr sz="4000" dirty="0">
              <a:solidFill>
                <a:schemeClr val="bg1"/>
              </a:solidFill>
              <a:latin typeface="Montserrat Medium" panose="00000600000000000000" pitchFamily="2" charset="-52"/>
            </a:endParaRPr>
          </a:p>
        </p:txBody>
      </p:sp>
      <p:cxnSp>
        <p:nvCxnSpPr>
          <p:cNvPr id="26" name="Google Shape;1858;p43"/>
          <p:cNvCxnSpPr/>
          <p:nvPr/>
        </p:nvCxnSpPr>
        <p:spPr>
          <a:xfrm>
            <a:off x="1736811" y="2479220"/>
            <a:ext cx="8620287" cy="0"/>
          </a:xfrm>
          <a:prstGeom prst="straightConnector1">
            <a:avLst/>
          </a:prstGeom>
          <a:noFill/>
          <a:ln w="28575" cap="flat" cmpd="sng">
            <a:solidFill>
              <a:srgbClr val="C8C8C8"/>
            </a:solidFill>
            <a:prstDash val="solid"/>
            <a:round/>
            <a:headEnd type="oval" w="lg" len="lg"/>
            <a:tailEnd type="oval" w="lg" len="lg"/>
          </a:ln>
        </p:spPr>
      </p:cxnSp>
      <p:sp>
        <p:nvSpPr>
          <p:cNvPr id="27" name="Google Shape;1859;p43"/>
          <p:cNvSpPr/>
          <p:nvPr/>
        </p:nvSpPr>
        <p:spPr>
          <a:xfrm>
            <a:off x="4681806" y="1879198"/>
            <a:ext cx="1163501" cy="1200045"/>
          </a:xfrm>
          <a:prstGeom prst="ellipse">
            <a:avLst/>
          </a:prstGeom>
          <a:solidFill>
            <a:srgbClr val="B3001B"/>
          </a:solidFill>
          <a:ln>
            <a:noFill/>
          </a:ln>
        </p:spPr>
        <p:txBody>
          <a:bodyPr spcFirstLastPara="1" wrap="square" lIns="91433" tIns="45700" rIns="91433" bIns="45700" anchor="t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kern="0">
              <a:solidFill>
                <a:srgbClr val="262626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9" name="Google Shape;1860;p43"/>
          <p:cNvCxnSpPr/>
          <p:nvPr/>
        </p:nvCxnSpPr>
        <p:spPr>
          <a:xfrm>
            <a:off x="5263556" y="3079243"/>
            <a:ext cx="0" cy="1264157"/>
          </a:xfrm>
          <a:prstGeom prst="straightConnector1">
            <a:avLst/>
          </a:prstGeom>
          <a:noFill/>
          <a:ln w="19050" cap="flat" cmpd="sng">
            <a:solidFill>
              <a:srgbClr val="B3001B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0" name="Google Shape;1861;p43"/>
          <p:cNvSpPr/>
          <p:nvPr/>
        </p:nvSpPr>
        <p:spPr>
          <a:xfrm>
            <a:off x="7815399" y="1878387"/>
            <a:ext cx="1163501" cy="1201667"/>
          </a:xfrm>
          <a:prstGeom prst="ellipse">
            <a:avLst/>
          </a:prstGeom>
          <a:solidFill>
            <a:srgbClr val="CCAD8F"/>
          </a:solidFill>
          <a:ln>
            <a:noFill/>
          </a:ln>
        </p:spPr>
        <p:txBody>
          <a:bodyPr spcFirstLastPara="1" wrap="square" lIns="91433" tIns="45700" rIns="91433" bIns="45700" anchor="t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kern="0">
              <a:solidFill>
                <a:srgbClr val="262626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31" name="Google Shape;1862;p43"/>
          <p:cNvCxnSpPr/>
          <p:nvPr/>
        </p:nvCxnSpPr>
        <p:spPr>
          <a:xfrm rot="-5400000" flipH="1">
            <a:off x="7811728" y="3749843"/>
            <a:ext cx="1873600" cy="532400"/>
          </a:xfrm>
          <a:prstGeom prst="bentConnector3">
            <a:avLst>
              <a:gd name="adj1" fmla="val 50004"/>
            </a:avLst>
          </a:prstGeom>
          <a:noFill/>
          <a:ln w="19050" cap="flat" cmpd="sng">
            <a:solidFill>
              <a:srgbClr val="CCAD8F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2" name="Google Shape;1863;p43"/>
          <p:cNvSpPr/>
          <p:nvPr/>
        </p:nvSpPr>
        <p:spPr>
          <a:xfrm>
            <a:off x="6248603" y="1879198"/>
            <a:ext cx="1163501" cy="1200045"/>
          </a:xfrm>
          <a:prstGeom prst="ellipse">
            <a:avLst/>
          </a:prstGeom>
          <a:solidFill>
            <a:srgbClr val="255C99"/>
          </a:solidFill>
          <a:ln>
            <a:noFill/>
          </a:ln>
        </p:spPr>
        <p:txBody>
          <a:bodyPr spcFirstLastPara="1" wrap="square" lIns="91433" tIns="45700" rIns="91433" bIns="45700" anchor="t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kern="0">
              <a:solidFill>
                <a:srgbClr val="262626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33" name="Google Shape;1864;p43"/>
          <p:cNvCxnSpPr/>
          <p:nvPr/>
        </p:nvCxnSpPr>
        <p:spPr>
          <a:xfrm>
            <a:off x="6828730" y="3079243"/>
            <a:ext cx="1583" cy="826747"/>
          </a:xfrm>
          <a:prstGeom prst="straightConnector1">
            <a:avLst/>
          </a:prstGeom>
          <a:noFill/>
          <a:ln w="19050" cap="flat" cmpd="sng">
            <a:solidFill>
              <a:srgbClr val="255C99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4" name="Google Shape;1865;p43"/>
          <p:cNvSpPr/>
          <p:nvPr/>
        </p:nvSpPr>
        <p:spPr>
          <a:xfrm flipH="1">
            <a:off x="3115008" y="1878387"/>
            <a:ext cx="1163501" cy="1201667"/>
          </a:xfrm>
          <a:prstGeom prst="ellipse">
            <a:avLst/>
          </a:prstGeom>
          <a:solidFill>
            <a:srgbClr val="53A2BE"/>
          </a:solidFill>
          <a:ln>
            <a:noFill/>
          </a:ln>
        </p:spPr>
        <p:txBody>
          <a:bodyPr spcFirstLastPara="1" wrap="square" lIns="91433" tIns="45700" rIns="91433" bIns="45700" anchor="t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kern="0">
              <a:solidFill>
                <a:srgbClr val="262626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35" name="Google Shape;1866;p43"/>
          <p:cNvCxnSpPr/>
          <p:nvPr/>
        </p:nvCxnSpPr>
        <p:spPr>
          <a:xfrm rot="5400000">
            <a:off x="2457673" y="3700841"/>
            <a:ext cx="1873600" cy="630400"/>
          </a:xfrm>
          <a:prstGeom prst="bentConnector3">
            <a:avLst>
              <a:gd name="adj1" fmla="val 50004"/>
            </a:avLst>
          </a:prstGeom>
          <a:noFill/>
          <a:ln w="19050" cap="flat" cmpd="sng">
            <a:solidFill>
              <a:srgbClr val="53A2BE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6" name="Google Shape;1867;p43"/>
          <p:cNvSpPr txBox="1"/>
          <p:nvPr/>
        </p:nvSpPr>
        <p:spPr>
          <a:xfrm>
            <a:off x="102000" y="4956749"/>
            <a:ext cx="2854861" cy="14773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algn="r" defTabSz="1219170">
              <a:lnSpc>
                <a:spcPct val="150000"/>
              </a:lnSpc>
              <a:buClr>
                <a:srgbClr val="1AAD96"/>
              </a:buClr>
              <a:buSzPts val="1100"/>
            </a:pPr>
            <a:r>
              <a:rPr lang="ru-RU" sz="1600" kern="0" dirty="0" err="1" smtClean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Реализованность</a:t>
            </a:r>
            <a:r>
              <a:rPr lang="ru-RU" sz="1600" kern="0" dirty="0" smtClean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 </a:t>
            </a:r>
            <a:r>
              <a:rPr lang="ru-RU" sz="1600" kern="0" dirty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воспитательного потенциала учебной </a:t>
            </a:r>
            <a:r>
              <a:rPr lang="ru-RU" sz="1600" kern="0" dirty="0" smtClean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 </a:t>
            </a:r>
            <a:r>
              <a:rPr lang="ru-RU" sz="1600" kern="0" dirty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деятельности</a:t>
            </a:r>
            <a:r>
              <a:rPr lang="en-US" sz="1300" kern="0" dirty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. </a:t>
            </a:r>
            <a:endParaRPr sz="1300" kern="0" dirty="0">
              <a:solidFill>
                <a:srgbClr val="262626"/>
              </a:solidFill>
              <a:latin typeface="Montserrat Medium" panose="00000600000000000000" pitchFamily="2" charset="-52"/>
              <a:ea typeface="Roboto"/>
              <a:cs typeface="Roboto"/>
              <a:sym typeface="Arial"/>
            </a:endParaRPr>
          </a:p>
        </p:txBody>
      </p:sp>
      <p:sp>
        <p:nvSpPr>
          <p:cNvPr id="37" name="Google Shape;1868;p43"/>
          <p:cNvSpPr txBox="1"/>
          <p:nvPr/>
        </p:nvSpPr>
        <p:spPr>
          <a:xfrm>
            <a:off x="3617896" y="4432029"/>
            <a:ext cx="2360175" cy="18466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algn="r" defTabSz="1219170">
              <a:lnSpc>
                <a:spcPct val="150000"/>
              </a:lnSpc>
              <a:buClr>
                <a:srgbClr val="A9C370"/>
              </a:buClr>
              <a:buSzPts val="1100"/>
            </a:pPr>
            <a:r>
              <a:rPr lang="ru-RU" sz="1600" kern="0" dirty="0" err="1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Р</a:t>
            </a:r>
            <a:r>
              <a:rPr lang="ru-RU" sz="1600" kern="0" dirty="0" err="1" smtClean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еализованность</a:t>
            </a:r>
            <a:r>
              <a:rPr lang="ru-RU" sz="1600" kern="0" dirty="0" smtClean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 </a:t>
            </a:r>
            <a:r>
              <a:rPr lang="ru-RU" sz="1600" kern="0" dirty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воспитательного потенциала </a:t>
            </a:r>
            <a:r>
              <a:rPr lang="ru-RU" sz="1600" kern="0" dirty="0" err="1" smtClean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внеучебной</a:t>
            </a:r>
            <a:r>
              <a:rPr lang="ru-RU" sz="1600" kern="0" dirty="0" smtClean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 </a:t>
            </a:r>
            <a:r>
              <a:rPr lang="ru-RU" sz="1600" kern="0" dirty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деятельности</a:t>
            </a:r>
            <a:endParaRPr sz="1600" kern="0" dirty="0">
              <a:solidFill>
                <a:srgbClr val="262626"/>
              </a:solidFill>
              <a:latin typeface="Montserrat Medium" panose="00000600000000000000" pitchFamily="2" charset="-52"/>
              <a:ea typeface="Roboto"/>
              <a:cs typeface="Roboto"/>
              <a:sym typeface="Arial"/>
            </a:endParaRPr>
          </a:p>
        </p:txBody>
      </p:sp>
      <p:sp>
        <p:nvSpPr>
          <p:cNvPr id="38" name="Google Shape;1869;p43"/>
          <p:cNvSpPr txBox="1"/>
          <p:nvPr/>
        </p:nvSpPr>
        <p:spPr>
          <a:xfrm>
            <a:off x="5999979" y="4016040"/>
            <a:ext cx="2074461" cy="11079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algn="r" defTabSz="1219170">
              <a:lnSpc>
                <a:spcPct val="150000"/>
              </a:lnSpc>
              <a:buClr>
                <a:srgbClr val="F5AE3B"/>
              </a:buClr>
              <a:buSzPts val="1100"/>
            </a:pPr>
            <a:r>
              <a:rPr lang="ru-RU" sz="1600" kern="0" dirty="0">
                <a:solidFill>
                  <a:srgbClr val="262626"/>
                </a:solidFill>
                <a:latin typeface="Montserrat Medium" panose="00000600000000000000" pitchFamily="2" charset="-52"/>
                <a:ea typeface="Roboto"/>
                <a:cs typeface="Roboto"/>
                <a:sym typeface="Arial"/>
              </a:rPr>
              <a:t>Развитие ученических коллективов </a:t>
            </a:r>
            <a:endParaRPr sz="1600" kern="0" dirty="0">
              <a:solidFill>
                <a:srgbClr val="262626"/>
              </a:solidFill>
              <a:latin typeface="Montserrat Medium" panose="00000600000000000000" pitchFamily="2" charset="-52"/>
              <a:ea typeface="Roboto"/>
              <a:cs typeface="Roboto"/>
              <a:sym typeface="Arial"/>
            </a:endParaRPr>
          </a:p>
        </p:txBody>
      </p:sp>
      <p:sp>
        <p:nvSpPr>
          <p:cNvPr id="39" name="Google Shape;1870;p43"/>
          <p:cNvSpPr txBox="1"/>
          <p:nvPr/>
        </p:nvSpPr>
        <p:spPr>
          <a:xfrm>
            <a:off x="8978900" y="5053528"/>
            <a:ext cx="2873131" cy="16619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defTabSz="1219170">
              <a:lnSpc>
                <a:spcPct val="150000"/>
              </a:lnSpc>
              <a:buClr>
                <a:srgbClr val="CC4E3D"/>
              </a:buClr>
              <a:buSzPts val="1100"/>
            </a:pPr>
            <a:r>
              <a:rPr lang="ru-RU" dirty="0"/>
              <a:t>Р</a:t>
            </a:r>
            <a:r>
              <a:rPr lang="ru-RU" dirty="0" smtClean="0"/>
              <a:t>азвитие </a:t>
            </a:r>
            <a:r>
              <a:rPr lang="ru-RU" dirty="0" err="1" smtClean="0"/>
              <a:t>самоуправлеческого</a:t>
            </a:r>
            <a:r>
              <a:rPr lang="ru-RU" dirty="0" smtClean="0"/>
              <a:t> </a:t>
            </a:r>
            <a:r>
              <a:rPr lang="ru-RU" dirty="0"/>
              <a:t>начала в деятельности обучающихся</a:t>
            </a: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23663642"/>
      </p:ext>
    </p:extLst>
  </p:cSld>
  <p:clrMapOvr>
    <a:masterClrMapping/>
  </p:clrMapOvr>
  <p:transition spd="slow">
    <p:push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bject 23"/>
          <p:cNvSpPr/>
          <p:nvPr/>
        </p:nvSpPr>
        <p:spPr>
          <a:xfrm>
            <a:off x="322715" y="272939"/>
            <a:ext cx="127000" cy="6172200"/>
          </a:xfrm>
          <a:custGeom>
            <a:avLst/>
            <a:gdLst/>
            <a:ahLst/>
            <a:cxnLst/>
            <a:rect l="l" t="t" r="r" b="b"/>
            <a:pathLst>
              <a:path w="190500" h="9258300">
                <a:moveTo>
                  <a:pt x="190500" y="0"/>
                </a:moveTo>
                <a:lnTo>
                  <a:pt x="0" y="0"/>
                </a:lnTo>
                <a:lnTo>
                  <a:pt x="0" y="9258300"/>
                </a:lnTo>
                <a:lnTo>
                  <a:pt x="190500" y="9258300"/>
                </a:lnTo>
                <a:lnTo>
                  <a:pt x="190500" y="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60963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962400" y="179956"/>
            <a:ext cx="106760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ДОПОЛНИТЕЛЬНОЕ ОБРАЗОВАНИЕ</a:t>
            </a:r>
            <a:endParaRPr kumimoji="0" lang="ru-RU" sz="24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50000"/>
                </a:srgbClr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Microsoft Sans Serif"/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11004884" y="5950712"/>
            <a:ext cx="89791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5400" b="1" i="0" u="none" strike="noStrike" kern="1200" cap="none" spc="0" normalizeH="0" baseline="0" noProof="0" dirty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⋙</a:t>
            </a:r>
            <a:endParaRPr kumimoji="0" lang="ru-RU" sz="54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50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" name="Прямая соединительная линия 2"/>
          <p:cNvCxnSpPr/>
          <p:nvPr/>
        </p:nvCxnSpPr>
        <p:spPr>
          <a:xfrm>
            <a:off x="5678904" y="6429097"/>
            <a:ext cx="5229726" cy="0"/>
          </a:xfrm>
          <a:prstGeom prst="line">
            <a:avLst/>
          </a:prstGeom>
          <a:ln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Прямоугольник 10"/>
          <p:cNvSpPr/>
          <p:nvPr/>
        </p:nvSpPr>
        <p:spPr>
          <a:xfrm>
            <a:off x="1095276" y="2675334"/>
            <a:ext cx="10140300" cy="1411511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Количество реализованных в 2021-2022 </a:t>
            </a:r>
            <a:r>
              <a:rPr kumimoji="0" 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программ ДПО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 </a:t>
            </a: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(повышение квалификации + переподготовка) </a:t>
            </a:r>
            <a:r>
              <a:rPr kumimoji="0" 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596</a:t>
            </a:r>
            <a:endParaRPr kumimoji="0" lang="ru-RU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+mn-cs"/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95276" y="1042250"/>
            <a:ext cx="10140300" cy="1220167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Количество реализованных дополнительных общеобразовательных (общеразвивающих + предпрофессиональных) программ в </a:t>
            </a:r>
            <a:r>
              <a:rPr kumimoji="0" 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2021-2022 </a:t>
            </a:r>
            <a:r>
              <a:rPr kumimoji="0" lang="ru-RU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458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+mn-cs"/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1122141" y="4708309"/>
            <a:ext cx="10140300" cy="143325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0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Количество  </a:t>
            </a: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обученных по дополнительным программам (общеобразовательным + профессиональным) </a:t>
            </a:r>
            <a:endParaRPr kumimoji="0" lang="ru-RU" sz="20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24444</a:t>
            </a:r>
            <a:endParaRPr kumimoji="0" lang="ru-RU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29096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bject 23"/>
          <p:cNvSpPr/>
          <p:nvPr/>
        </p:nvSpPr>
        <p:spPr>
          <a:xfrm>
            <a:off x="322715" y="272939"/>
            <a:ext cx="127000" cy="6172200"/>
          </a:xfrm>
          <a:custGeom>
            <a:avLst/>
            <a:gdLst/>
            <a:ahLst/>
            <a:cxnLst/>
            <a:rect l="l" t="t" r="r" b="b"/>
            <a:pathLst>
              <a:path w="190500" h="9258300">
                <a:moveTo>
                  <a:pt x="190500" y="0"/>
                </a:moveTo>
                <a:lnTo>
                  <a:pt x="0" y="0"/>
                </a:lnTo>
                <a:lnTo>
                  <a:pt x="0" y="9258300"/>
                </a:lnTo>
                <a:lnTo>
                  <a:pt x="190500" y="9258300"/>
                </a:lnTo>
                <a:lnTo>
                  <a:pt x="190500" y="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60963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072920" y="176398"/>
            <a:ext cx="1094039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ИНСТРУМЕНТЫ ПОВЫШЕНИЯ КАЧЕСТВА ОРГАНИЗАЦИИ ВР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В ПОО РЕГИОНА (план ЦПО 2022-2023 </a:t>
            </a:r>
            <a:r>
              <a:rPr kumimoji="0" lang="ru-RU" sz="2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уч.г</a:t>
            </a:r>
            <a:r>
              <a:rPr kumimoji="0" 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.)</a:t>
            </a:r>
            <a:endParaRPr kumimoji="0" lang="ru-RU" sz="24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50000"/>
                </a:srgbClr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Microsoft Sans Serif"/>
            </a:endParaRPr>
          </a:p>
        </p:txBody>
      </p:sp>
      <p:sp>
        <p:nvSpPr>
          <p:cNvPr id="11" name="Прямоугольник 10"/>
          <p:cNvSpPr/>
          <p:nvPr/>
        </p:nvSpPr>
        <p:spPr>
          <a:xfrm>
            <a:off x="1072920" y="3627327"/>
            <a:ext cx="10140300" cy="685555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Создание Совета классных руководителей СПО, включение Совета в Ассоциацию классных руководителей ОО Самарской области</a:t>
            </a:r>
            <a:endParaRPr kumimoji="0" lang="ru-RU" sz="1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+mn-cs"/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1072920" y="2761135"/>
            <a:ext cx="10140300" cy="685555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Проведение ЕМД для классных руководителей / преподавателей, курсов ПК, конференций, семинаров, конкурса «Классный руководитель года» и т.д.</a:t>
            </a:r>
            <a:endParaRPr kumimoji="0" lang="ru-RU" sz="1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+mn-cs"/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1072920" y="997395"/>
            <a:ext cx="10140300" cy="71911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Проведение Единых классных часов для обучающихся,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в том числе «Разговоры о важном»</a:t>
            </a:r>
            <a:endParaRPr kumimoji="0" lang="ru-RU" sz="1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+mn-cs"/>
            </a:endParaRPr>
          </a:p>
        </p:txBody>
      </p:sp>
      <p:sp>
        <p:nvSpPr>
          <p:cNvPr id="15" name="Прямоугольник 14"/>
          <p:cNvSpPr/>
          <p:nvPr/>
        </p:nvSpPr>
        <p:spPr>
          <a:xfrm>
            <a:off x="1072920" y="4469570"/>
            <a:ext cx="10140300" cy="685555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7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Работа РИП,</a:t>
            </a:r>
            <a:r>
              <a:rPr kumimoji="0" lang="ru-RU" sz="1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 </a:t>
            </a:r>
            <a:r>
              <a:rPr kumimoji="0" lang="ru-RU" sz="1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реализация ФИП </a:t>
            </a:r>
            <a:r>
              <a:rPr kumimoji="0" lang="ru-RU" sz="1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«Управление качеством </a:t>
            </a:r>
            <a:r>
              <a:rPr kumimoji="0" lang="ru-RU" sz="1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воспитания» (ЦПО),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проект ЦПО в АСИ «Воспитание со знаком качества»</a:t>
            </a:r>
            <a:endParaRPr kumimoji="0" lang="ru-RU" sz="1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+mn-cs"/>
            </a:endParaRPr>
          </a:p>
        </p:txBody>
      </p:sp>
      <p:sp>
        <p:nvSpPr>
          <p:cNvPr id="16" name="Прямоугольник 15"/>
          <p:cNvSpPr/>
          <p:nvPr/>
        </p:nvSpPr>
        <p:spPr>
          <a:xfrm>
            <a:off x="1072920" y="5311813"/>
            <a:ext cx="10140300" cy="685555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Ежеквартальные мониторинги </a:t>
            </a:r>
            <a:r>
              <a:rPr kumimoji="0" lang="ru-RU" sz="17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МОиН</a:t>
            </a:r>
            <a:r>
              <a:rPr kumimoji="0" lang="ru-RU" sz="1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, ежегодный мониторинг ВР,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тематические аудиты ВР</a:t>
            </a:r>
            <a:endParaRPr kumimoji="0" lang="ru-RU" sz="1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+mn-cs"/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1072920" y="1860435"/>
            <a:ext cx="10140300" cy="72006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  <a:sym typeface="Roboto"/>
              </a:rPr>
              <a:t>Апробация инструментов оценки качества </a:t>
            </a:r>
            <a:r>
              <a:rPr kumimoji="0" lang="ru-RU" sz="1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  <a:sym typeface="Roboto"/>
              </a:rPr>
              <a:t>воспитания обучающихся </a:t>
            </a:r>
            <a:r>
              <a:rPr kumimoji="0" lang="ru-RU" sz="1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  <a:sym typeface="Roboto"/>
              </a:rPr>
              <a:t>ПОО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  <a:sym typeface="Roboto"/>
              </a:rPr>
              <a:t>(портфолио, стандартизированные опросники)</a:t>
            </a:r>
            <a:endParaRPr kumimoji="0" lang="ru-RU" sz="1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+mn-cs"/>
            </a:endParaRPr>
          </a:p>
        </p:txBody>
      </p:sp>
      <p:sp>
        <p:nvSpPr>
          <p:cNvPr id="19" name="Прямоугольник 18"/>
          <p:cNvSpPr/>
          <p:nvPr/>
        </p:nvSpPr>
        <p:spPr>
          <a:xfrm>
            <a:off x="1072920" y="6172445"/>
            <a:ext cx="10140300" cy="685555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7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7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+mn-cs"/>
              </a:rPr>
              <a:t>Выявление и трансляция лучших практик воспитательной работы</a:t>
            </a:r>
            <a:endParaRPr kumimoji="0" lang="ru-RU" sz="1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202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Прямоугольник 14"/>
          <p:cNvSpPr/>
          <p:nvPr/>
        </p:nvSpPr>
        <p:spPr>
          <a:xfrm>
            <a:off x="900018" y="2916414"/>
            <a:ext cx="4798039" cy="3685427"/>
          </a:xfrm>
          <a:prstGeom prst="rect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just" defTabSz="914103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altLang="ru-RU" sz="1599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Областной конкурс профессионального мастерства среди классных руководителей ПОО Самарской области </a:t>
            </a:r>
            <a:r>
              <a:rPr lang="ru-RU" altLang="ru-RU" sz="1599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«Классный руководитель года»  </a:t>
            </a:r>
            <a:r>
              <a:rPr lang="ru-RU" altLang="ru-RU" sz="1599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(66 человек) -</a:t>
            </a:r>
          </a:p>
          <a:p>
            <a:pPr algn="just" defTabSz="914103"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altLang="ru-RU" sz="1599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algn="just" defTabSz="914103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altLang="ru-RU" sz="1599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выявление лучших практик воспитательной работы классных руководителей профессиональных образовательных организаций Самарской области и повышение уровня профессионального мастерства педагогического сообщества за счет расширения творческих контактов, обмена идеями и достижениями в области воспитания. </a:t>
            </a:r>
          </a:p>
          <a:p>
            <a:pPr algn="just" defTabSz="914103"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altLang="ru-RU" sz="1599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Прямоугольник 15"/>
          <p:cNvSpPr/>
          <p:nvPr/>
        </p:nvSpPr>
        <p:spPr>
          <a:xfrm>
            <a:off x="6877972" y="2916414"/>
            <a:ext cx="4799460" cy="1209785"/>
          </a:xfrm>
          <a:prstGeom prst="rect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 defTabSz="914103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1599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Областной конкурс профессионального мастерства среди классных руководителей ПОО Самарской области «Классный руководитель года» </a:t>
            </a:r>
            <a:endParaRPr lang="ru-RU" sz="1599" b="1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Скругленный прямоугольник 11"/>
          <p:cNvSpPr/>
          <p:nvPr/>
        </p:nvSpPr>
        <p:spPr>
          <a:xfrm>
            <a:off x="6877973" y="2363652"/>
            <a:ext cx="4799460" cy="411602"/>
          </a:xfrm>
          <a:prstGeom prst="roundRect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03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1866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2022</a:t>
            </a:r>
          </a:p>
        </p:txBody>
      </p:sp>
      <p:sp>
        <p:nvSpPr>
          <p:cNvPr id="11" name="Скругленный прямоугольник 10"/>
          <p:cNvSpPr/>
          <p:nvPr/>
        </p:nvSpPr>
        <p:spPr>
          <a:xfrm>
            <a:off x="900018" y="2344264"/>
            <a:ext cx="4799460" cy="419007"/>
          </a:xfrm>
          <a:prstGeom prst="roundRect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03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1866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2021 (декабрь)</a:t>
            </a:r>
            <a:endParaRPr lang="ru-RU" sz="1866" dirty="0">
              <a:solidFill>
                <a:srgbClr val="C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6034125" y="5167351"/>
            <a:ext cx="507776" cy="722017"/>
          </a:xfrm>
          <a:prstGeom prst="rect">
            <a:avLst/>
          </a:prstGeom>
        </p:spPr>
      </p:pic>
      <p:sp>
        <p:nvSpPr>
          <p:cNvPr id="14" name="Прямоугольник 13"/>
          <p:cNvSpPr/>
          <p:nvPr/>
        </p:nvSpPr>
        <p:spPr>
          <a:xfrm>
            <a:off x="6877971" y="4652293"/>
            <a:ext cx="4799460" cy="1710429"/>
          </a:xfrm>
          <a:prstGeom prst="rect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 defTabSz="914103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1599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Трансляция лучших практик в </a:t>
            </a:r>
            <a:r>
              <a:rPr lang="ru-RU" sz="1599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электронном методическом кабинете для специалистов, осуществляющих воспитательную работу в ПОО </a:t>
            </a:r>
          </a:p>
          <a:p>
            <a:pPr algn="just" defTabSz="914103"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599" b="1" dirty="0">
              <a:solidFill>
                <a:srgbClr val="002060"/>
              </a:solidFill>
              <a:latin typeface="Arial" pitchFamily="34" charset="0"/>
              <a:cs typeface="Arial" pitchFamily="34" charset="0"/>
              <a:hlinkClick r:id="rId3"/>
            </a:endParaRPr>
          </a:p>
          <a:p>
            <a:pPr algn="just" defTabSz="914103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599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  <a:hlinkClick r:id="rId3"/>
              </a:rPr>
              <a:t>https://do.asurso.ru/course/view.php?id=18</a:t>
            </a:r>
            <a:endParaRPr lang="ru-RU" sz="1599" b="1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  <a:p>
            <a:pPr algn="just" defTabSz="914103" eaLnBrk="0" fontAlgn="base" hangingPunct="0">
              <a:spcBef>
                <a:spcPct val="0"/>
              </a:spcBef>
              <a:spcAft>
                <a:spcPct val="0"/>
              </a:spcAft>
            </a:pPr>
            <a:endParaRPr lang="ru-RU" sz="1599" b="1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223539" cy="579170"/>
          </a:xfrm>
          <a:prstGeom prst="rect">
            <a:avLst/>
          </a:prstGeom>
        </p:spPr>
      </p:pic>
      <p:sp>
        <p:nvSpPr>
          <p:cNvPr id="3" name="Прямоугольник 2"/>
          <p:cNvSpPr/>
          <p:nvPr/>
        </p:nvSpPr>
        <p:spPr>
          <a:xfrm>
            <a:off x="0" y="775116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914103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3600" kern="0" dirty="0">
                <a:solidFill>
                  <a:srgbClr val="702C8D"/>
                </a:solidFill>
                <a:latin typeface="Montserrat Black" panose="00000A00000000000000" pitchFamily="2" charset="-52"/>
                <a:ea typeface="Roboto"/>
                <a:cs typeface="Roboto"/>
              </a:rPr>
              <a:t>Конкурс профессионального мастерства среди  </a:t>
            </a:r>
          </a:p>
          <a:p>
            <a:pPr lvl="0" algn="ctr" defTabSz="914103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sz="3600" kern="0" dirty="0">
                <a:solidFill>
                  <a:srgbClr val="702C8D"/>
                </a:solidFill>
                <a:latin typeface="Montserrat Black" panose="00000A00000000000000" pitchFamily="2" charset="-52"/>
                <a:ea typeface="Roboto"/>
                <a:cs typeface="Roboto"/>
              </a:rPr>
              <a:t>классных руководителей ПОО региона</a:t>
            </a:r>
          </a:p>
        </p:txBody>
      </p:sp>
    </p:spTree>
    <p:extLst>
      <p:ext uri="{BB962C8B-B14F-4D97-AF65-F5344CB8AC3E}">
        <p14:creationId xmlns:p14="http://schemas.microsoft.com/office/powerpoint/2010/main" val="2939479666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Рисунок 11"/>
          <p:cNvPicPr>
            <a:picLocks noChangeAspect="1"/>
          </p:cNvPicPr>
          <p:nvPr/>
        </p:nvPicPr>
        <p:blipFill rotWithShape="1">
          <a:blip r:embed="rId3"/>
          <a:srcRect t="83074"/>
          <a:stretch/>
        </p:blipFill>
        <p:spPr>
          <a:xfrm>
            <a:off x="-15770" y="5697415"/>
            <a:ext cx="12223539" cy="1160882"/>
          </a:xfrm>
          <a:prstGeom prst="rect">
            <a:avLst/>
          </a:prstGeom>
        </p:spPr>
      </p:pic>
      <p:pic>
        <p:nvPicPr>
          <p:cNvPr id="5" name="Рисунок 4"/>
          <p:cNvPicPr>
            <a:picLocks noChangeAspect="1"/>
          </p:cNvPicPr>
          <p:nvPr/>
        </p:nvPicPr>
        <p:blipFill rotWithShape="1">
          <a:blip r:embed="rId3"/>
          <a:srcRect b="91530"/>
          <a:stretch/>
        </p:blipFill>
        <p:spPr>
          <a:xfrm>
            <a:off x="0" y="-594"/>
            <a:ext cx="12223539" cy="580886"/>
          </a:xfrm>
          <a:prstGeom prst="rect">
            <a:avLst/>
          </a:prstGeom>
        </p:spPr>
      </p:pic>
      <p:sp>
        <p:nvSpPr>
          <p:cNvPr id="7" name="Прямоугольник 6"/>
          <p:cNvSpPr/>
          <p:nvPr/>
        </p:nvSpPr>
        <p:spPr>
          <a:xfrm>
            <a:off x="84001" y="4142252"/>
            <a:ext cx="12010428" cy="923330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12" name="Google Shape;4012;p119"/>
          <p:cNvSpPr/>
          <p:nvPr/>
        </p:nvSpPr>
        <p:spPr>
          <a:xfrm>
            <a:off x="3919207" y="4756893"/>
            <a:ext cx="342415" cy="504208"/>
          </a:xfrm>
          <a:custGeom>
            <a:avLst/>
            <a:gdLst/>
            <a:ahLst/>
            <a:cxnLst/>
            <a:rect l="l" t="t" r="r" b="b"/>
            <a:pathLst>
              <a:path w="42" h="62" extrusionOk="0">
                <a:moveTo>
                  <a:pt x="37" y="29"/>
                </a:moveTo>
                <a:cubicBezTo>
                  <a:pt x="35" y="32"/>
                  <a:pt x="31" y="37"/>
                  <a:pt x="31" y="41"/>
                </a:cubicBezTo>
                <a:cubicBezTo>
                  <a:pt x="32" y="42"/>
                  <a:pt x="33" y="43"/>
                  <a:pt x="33" y="44"/>
                </a:cubicBezTo>
                <a:cubicBezTo>
                  <a:pt x="33" y="45"/>
                  <a:pt x="32" y="46"/>
                  <a:pt x="32" y="47"/>
                </a:cubicBezTo>
                <a:cubicBezTo>
                  <a:pt x="32" y="47"/>
                  <a:pt x="33" y="48"/>
                  <a:pt x="33" y="49"/>
                </a:cubicBezTo>
                <a:cubicBezTo>
                  <a:pt x="33" y="51"/>
                  <a:pt x="32" y="52"/>
                  <a:pt x="31" y="53"/>
                </a:cubicBezTo>
                <a:cubicBezTo>
                  <a:pt x="31" y="53"/>
                  <a:pt x="31" y="54"/>
                  <a:pt x="31" y="54"/>
                </a:cubicBezTo>
                <a:cubicBezTo>
                  <a:pt x="31" y="57"/>
                  <a:pt x="29" y="58"/>
                  <a:pt x="27" y="58"/>
                </a:cubicBezTo>
                <a:cubicBezTo>
                  <a:pt x="26" y="61"/>
                  <a:pt x="24" y="62"/>
                  <a:pt x="21" y="62"/>
                </a:cubicBezTo>
                <a:cubicBezTo>
                  <a:pt x="19" y="62"/>
                  <a:pt x="16" y="61"/>
                  <a:pt x="15" y="58"/>
                </a:cubicBezTo>
                <a:cubicBezTo>
                  <a:pt x="13" y="58"/>
                  <a:pt x="11" y="57"/>
                  <a:pt x="11" y="54"/>
                </a:cubicBezTo>
                <a:cubicBezTo>
                  <a:pt x="11" y="54"/>
                  <a:pt x="11" y="53"/>
                  <a:pt x="11" y="53"/>
                </a:cubicBezTo>
                <a:cubicBezTo>
                  <a:pt x="10" y="52"/>
                  <a:pt x="9" y="51"/>
                  <a:pt x="9" y="49"/>
                </a:cubicBezTo>
                <a:cubicBezTo>
                  <a:pt x="9" y="48"/>
                  <a:pt x="10" y="47"/>
                  <a:pt x="10" y="47"/>
                </a:cubicBezTo>
                <a:cubicBezTo>
                  <a:pt x="10" y="46"/>
                  <a:pt x="9" y="45"/>
                  <a:pt x="9" y="44"/>
                </a:cubicBezTo>
                <a:cubicBezTo>
                  <a:pt x="9" y="43"/>
                  <a:pt x="10" y="42"/>
                  <a:pt x="11" y="41"/>
                </a:cubicBezTo>
                <a:cubicBezTo>
                  <a:pt x="11" y="37"/>
                  <a:pt x="7" y="32"/>
                  <a:pt x="5" y="29"/>
                </a:cubicBezTo>
                <a:cubicBezTo>
                  <a:pt x="2" y="26"/>
                  <a:pt x="0" y="23"/>
                  <a:pt x="0" y="18"/>
                </a:cubicBezTo>
                <a:cubicBezTo>
                  <a:pt x="0" y="8"/>
                  <a:pt x="11" y="0"/>
                  <a:pt x="21" y="0"/>
                </a:cubicBezTo>
                <a:cubicBezTo>
                  <a:pt x="31" y="0"/>
                  <a:pt x="42" y="8"/>
                  <a:pt x="42" y="18"/>
                </a:cubicBezTo>
                <a:cubicBezTo>
                  <a:pt x="42" y="23"/>
                  <a:pt x="40" y="26"/>
                  <a:pt x="37" y="29"/>
                </a:cubicBezTo>
                <a:close/>
                <a:moveTo>
                  <a:pt x="21" y="6"/>
                </a:moveTo>
                <a:cubicBezTo>
                  <a:pt x="14" y="6"/>
                  <a:pt x="6" y="10"/>
                  <a:pt x="6" y="18"/>
                </a:cubicBezTo>
                <a:cubicBezTo>
                  <a:pt x="6" y="21"/>
                  <a:pt x="7" y="24"/>
                  <a:pt x="8" y="26"/>
                </a:cubicBezTo>
                <a:cubicBezTo>
                  <a:pt x="9" y="27"/>
                  <a:pt x="10" y="27"/>
                  <a:pt x="11" y="28"/>
                </a:cubicBezTo>
                <a:cubicBezTo>
                  <a:pt x="14" y="32"/>
                  <a:pt x="16" y="36"/>
                  <a:pt x="1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36"/>
                  <a:pt x="28" y="32"/>
                  <a:pt x="31" y="28"/>
                </a:cubicBezTo>
                <a:cubicBezTo>
                  <a:pt x="32" y="27"/>
                  <a:pt x="33" y="27"/>
                  <a:pt x="34" y="26"/>
                </a:cubicBezTo>
                <a:cubicBezTo>
                  <a:pt x="35" y="24"/>
                  <a:pt x="36" y="21"/>
                  <a:pt x="36" y="18"/>
                </a:cubicBezTo>
                <a:cubicBezTo>
                  <a:pt x="36" y="10"/>
                  <a:pt x="28" y="6"/>
                  <a:pt x="21" y="6"/>
                </a:cubicBezTo>
                <a:close/>
                <a:moveTo>
                  <a:pt x="29" y="20"/>
                </a:moveTo>
                <a:cubicBezTo>
                  <a:pt x="28" y="20"/>
                  <a:pt x="27" y="19"/>
                  <a:pt x="27" y="18"/>
                </a:cubicBezTo>
                <a:cubicBezTo>
                  <a:pt x="27" y="16"/>
                  <a:pt x="23" y="15"/>
                  <a:pt x="21" y="15"/>
                </a:cubicBezTo>
                <a:cubicBezTo>
                  <a:pt x="20" y="15"/>
                  <a:pt x="20" y="14"/>
                  <a:pt x="20" y="13"/>
                </a:cubicBezTo>
                <a:cubicBezTo>
                  <a:pt x="20" y="13"/>
                  <a:pt x="20" y="12"/>
                  <a:pt x="21" y="12"/>
                </a:cubicBezTo>
                <a:cubicBezTo>
                  <a:pt x="25" y="12"/>
                  <a:pt x="30" y="14"/>
                  <a:pt x="30" y="18"/>
                </a:cubicBezTo>
                <a:cubicBezTo>
                  <a:pt x="30" y="19"/>
                  <a:pt x="29" y="20"/>
                  <a:pt x="29" y="2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2400" kern="0">
              <a:solidFill>
                <a:srgbClr val="262626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013" name="Google Shape;4013;p119"/>
          <p:cNvSpPr/>
          <p:nvPr/>
        </p:nvSpPr>
        <p:spPr>
          <a:xfrm>
            <a:off x="3558992" y="3968638"/>
            <a:ext cx="480561" cy="318444"/>
          </a:xfrm>
          <a:custGeom>
            <a:avLst/>
            <a:gdLst/>
            <a:ahLst/>
            <a:cxnLst/>
            <a:rect l="l" t="t" r="r" b="b"/>
            <a:pathLst>
              <a:path w="77" h="51" extrusionOk="0">
                <a:moveTo>
                  <a:pt x="77" y="43"/>
                </a:moveTo>
                <a:cubicBezTo>
                  <a:pt x="77" y="47"/>
                  <a:pt x="77" y="47"/>
                  <a:pt x="77" y="47"/>
                </a:cubicBezTo>
                <a:cubicBezTo>
                  <a:pt x="77" y="49"/>
                  <a:pt x="74" y="51"/>
                  <a:pt x="70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3" y="51"/>
                  <a:pt x="0" y="49"/>
                  <a:pt x="0" y="47"/>
                </a:cubicBezTo>
                <a:cubicBezTo>
                  <a:pt x="0" y="43"/>
                  <a:pt x="0" y="43"/>
                  <a:pt x="0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70" y="43"/>
                  <a:pt x="70" y="43"/>
                  <a:pt x="70" y="43"/>
                </a:cubicBezTo>
                <a:lnTo>
                  <a:pt x="77" y="43"/>
                </a:lnTo>
                <a:close/>
                <a:moveTo>
                  <a:pt x="10" y="34"/>
                </a:moveTo>
                <a:cubicBezTo>
                  <a:pt x="10" y="6"/>
                  <a:pt x="10" y="6"/>
                  <a:pt x="10" y="6"/>
                </a:cubicBezTo>
                <a:cubicBezTo>
                  <a:pt x="10" y="2"/>
                  <a:pt x="13" y="0"/>
                  <a:pt x="1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7" y="2"/>
                  <a:pt x="67" y="6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8"/>
                  <a:pt x="64" y="41"/>
                  <a:pt x="6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3" y="41"/>
                  <a:pt x="10" y="38"/>
                  <a:pt x="10" y="34"/>
                </a:cubicBezTo>
                <a:close/>
                <a:moveTo>
                  <a:pt x="15" y="34"/>
                </a:moveTo>
                <a:cubicBezTo>
                  <a:pt x="15" y="35"/>
                  <a:pt x="16" y="36"/>
                  <a:pt x="16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1" y="36"/>
                  <a:pt x="61" y="35"/>
                  <a:pt x="61" y="34"/>
                </a:cubicBezTo>
                <a:cubicBezTo>
                  <a:pt x="61" y="6"/>
                  <a:pt x="61" y="6"/>
                  <a:pt x="61" y="6"/>
                </a:cubicBezTo>
                <a:cubicBezTo>
                  <a:pt x="61" y="5"/>
                  <a:pt x="61" y="5"/>
                  <a:pt x="60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5"/>
                  <a:pt x="15" y="6"/>
                </a:cubicBezTo>
                <a:lnTo>
                  <a:pt x="15" y="34"/>
                </a:lnTo>
                <a:close/>
                <a:moveTo>
                  <a:pt x="42" y="47"/>
                </a:moveTo>
                <a:cubicBezTo>
                  <a:pt x="42" y="46"/>
                  <a:pt x="42" y="46"/>
                  <a:pt x="4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6"/>
                  <a:pt x="34" y="46"/>
                  <a:pt x="34" y="47"/>
                </a:cubicBezTo>
                <a:cubicBezTo>
                  <a:pt x="34" y="47"/>
                  <a:pt x="35" y="47"/>
                  <a:pt x="35" y="47"/>
                </a:cubicBezTo>
                <a:cubicBezTo>
                  <a:pt x="42" y="47"/>
                  <a:pt x="42" y="47"/>
                  <a:pt x="42" y="47"/>
                </a:cubicBezTo>
                <a:cubicBezTo>
                  <a:pt x="42" y="47"/>
                  <a:pt x="42" y="47"/>
                  <a:pt x="42" y="47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2400" kern="0">
              <a:solidFill>
                <a:srgbClr val="262626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014" name="Google Shape;4014;p119"/>
          <p:cNvSpPr/>
          <p:nvPr/>
        </p:nvSpPr>
        <p:spPr>
          <a:xfrm>
            <a:off x="3888709" y="3107832"/>
            <a:ext cx="403408" cy="302555"/>
          </a:xfrm>
          <a:custGeom>
            <a:avLst/>
            <a:gdLst/>
            <a:ahLst/>
            <a:cxnLst/>
            <a:rect l="l" t="t" r="r" b="b"/>
            <a:pathLst>
              <a:path w="168" h="126" extrusionOk="0">
                <a:moveTo>
                  <a:pt x="168" y="126"/>
                </a:moveTo>
                <a:lnTo>
                  <a:pt x="0" y="126"/>
                </a:lnTo>
                <a:lnTo>
                  <a:pt x="0" y="0"/>
                </a:lnTo>
                <a:lnTo>
                  <a:pt x="10" y="0"/>
                </a:lnTo>
                <a:lnTo>
                  <a:pt x="10" y="115"/>
                </a:lnTo>
                <a:lnTo>
                  <a:pt x="168" y="115"/>
                </a:lnTo>
                <a:lnTo>
                  <a:pt x="168" y="126"/>
                </a:lnTo>
                <a:close/>
                <a:moveTo>
                  <a:pt x="54" y="104"/>
                </a:moveTo>
                <a:lnTo>
                  <a:pt x="32" y="104"/>
                </a:lnTo>
                <a:lnTo>
                  <a:pt x="32" y="63"/>
                </a:lnTo>
                <a:lnTo>
                  <a:pt x="54" y="63"/>
                </a:lnTo>
                <a:lnTo>
                  <a:pt x="54" y="104"/>
                </a:lnTo>
                <a:close/>
                <a:moveTo>
                  <a:pt x="84" y="104"/>
                </a:moveTo>
                <a:lnTo>
                  <a:pt x="64" y="104"/>
                </a:lnTo>
                <a:lnTo>
                  <a:pt x="64" y="19"/>
                </a:lnTo>
                <a:lnTo>
                  <a:pt x="84" y="19"/>
                </a:lnTo>
                <a:lnTo>
                  <a:pt x="84" y="104"/>
                </a:lnTo>
                <a:close/>
                <a:moveTo>
                  <a:pt x="116" y="104"/>
                </a:moveTo>
                <a:lnTo>
                  <a:pt x="95" y="104"/>
                </a:lnTo>
                <a:lnTo>
                  <a:pt x="95" y="41"/>
                </a:lnTo>
                <a:lnTo>
                  <a:pt x="116" y="41"/>
                </a:lnTo>
                <a:lnTo>
                  <a:pt x="116" y="104"/>
                </a:lnTo>
                <a:close/>
                <a:moveTo>
                  <a:pt x="147" y="104"/>
                </a:moveTo>
                <a:lnTo>
                  <a:pt x="127" y="104"/>
                </a:lnTo>
                <a:lnTo>
                  <a:pt x="127" y="9"/>
                </a:lnTo>
                <a:lnTo>
                  <a:pt x="147" y="9"/>
                </a:lnTo>
                <a:lnTo>
                  <a:pt x="147" y="104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2400" kern="0">
              <a:solidFill>
                <a:srgbClr val="262626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020" name="Google Shape;4020;p119"/>
          <p:cNvSpPr/>
          <p:nvPr/>
        </p:nvSpPr>
        <p:spPr>
          <a:xfrm>
            <a:off x="7887140" y="3036447"/>
            <a:ext cx="428893" cy="428891"/>
          </a:xfrm>
          <a:custGeom>
            <a:avLst/>
            <a:gdLst/>
            <a:ahLst/>
            <a:cxnLst/>
            <a:rect l="l" t="t" r="r" b="b"/>
            <a:pathLst>
              <a:path w="68" h="68" extrusionOk="0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2400" kern="0">
              <a:solidFill>
                <a:srgbClr val="262626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022" name="Google Shape;4022;p119"/>
          <p:cNvSpPr txBox="1">
            <a:spLocks noGrp="1"/>
          </p:cNvSpPr>
          <p:nvPr>
            <p:ph type="title"/>
          </p:nvPr>
        </p:nvSpPr>
        <p:spPr>
          <a:xfrm>
            <a:off x="70428" y="1222554"/>
            <a:ext cx="12024000" cy="6605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r>
              <a:rPr lang="ru-RU" sz="4400" dirty="0">
                <a:solidFill>
                  <a:srgbClr val="702C8D"/>
                </a:solidFill>
                <a:latin typeface="Montserrat Black" panose="00000A00000000000000" pitchFamily="2" charset="-52"/>
              </a:rPr>
              <a:t>Управление качеством</a:t>
            </a:r>
            <a:endParaRPr sz="4400" dirty="0">
              <a:solidFill>
                <a:srgbClr val="702C8D"/>
              </a:solidFill>
              <a:latin typeface="Montserrat Black" panose="00000A00000000000000" pitchFamily="2" charset="-52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84000" y="81000"/>
            <a:ext cx="12024000" cy="6696000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6" name="Прямая соединительная линия 5"/>
          <p:cNvCxnSpPr/>
          <p:nvPr/>
        </p:nvCxnSpPr>
        <p:spPr>
          <a:xfrm>
            <a:off x="6104800" y="705931"/>
            <a:ext cx="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Google Shape;5026;p148"/>
          <p:cNvSpPr/>
          <p:nvPr/>
        </p:nvSpPr>
        <p:spPr>
          <a:xfrm>
            <a:off x="9322343" y="2625821"/>
            <a:ext cx="1236491" cy="1007139"/>
          </a:xfrm>
          <a:custGeom>
            <a:avLst/>
            <a:gdLst/>
            <a:ahLst/>
            <a:cxnLst/>
            <a:rect l="l" t="t" r="r" b="b"/>
            <a:pathLst>
              <a:path w="371" h="303" extrusionOk="0">
                <a:moveTo>
                  <a:pt x="135" y="0"/>
                </a:moveTo>
                <a:cubicBezTo>
                  <a:pt x="98" y="0"/>
                  <a:pt x="68" y="30"/>
                  <a:pt x="68" y="67"/>
                </a:cubicBezTo>
                <a:cubicBezTo>
                  <a:pt x="68" y="104"/>
                  <a:pt x="98" y="168"/>
                  <a:pt x="135" y="168"/>
                </a:cubicBezTo>
                <a:cubicBezTo>
                  <a:pt x="172" y="168"/>
                  <a:pt x="202" y="104"/>
                  <a:pt x="202" y="67"/>
                </a:cubicBezTo>
                <a:cubicBezTo>
                  <a:pt x="202" y="30"/>
                  <a:pt x="172" y="0"/>
                  <a:pt x="135" y="0"/>
                </a:cubicBezTo>
                <a:close/>
                <a:moveTo>
                  <a:pt x="199" y="153"/>
                </a:moveTo>
                <a:cubicBezTo>
                  <a:pt x="190" y="162"/>
                  <a:pt x="180" y="168"/>
                  <a:pt x="169" y="168"/>
                </a:cubicBezTo>
                <a:cubicBezTo>
                  <a:pt x="166" y="168"/>
                  <a:pt x="163" y="167"/>
                  <a:pt x="160" y="166"/>
                </a:cubicBezTo>
                <a:cubicBezTo>
                  <a:pt x="150" y="172"/>
                  <a:pt x="143" y="181"/>
                  <a:pt x="139" y="192"/>
                </a:cubicBezTo>
                <a:cubicBezTo>
                  <a:pt x="143" y="194"/>
                  <a:pt x="148" y="196"/>
                  <a:pt x="152" y="198"/>
                </a:cubicBezTo>
                <a:cubicBezTo>
                  <a:pt x="146" y="200"/>
                  <a:pt x="140" y="202"/>
                  <a:pt x="135" y="202"/>
                </a:cubicBezTo>
                <a:cubicBezTo>
                  <a:pt x="118" y="202"/>
                  <a:pt x="97" y="189"/>
                  <a:pt x="78" y="172"/>
                </a:cubicBezTo>
                <a:cubicBezTo>
                  <a:pt x="32" y="178"/>
                  <a:pt x="0" y="195"/>
                  <a:pt x="0" y="235"/>
                </a:cubicBezTo>
                <a:cubicBezTo>
                  <a:pt x="0" y="269"/>
                  <a:pt x="0" y="269"/>
                  <a:pt x="0" y="269"/>
                </a:cubicBezTo>
                <a:cubicBezTo>
                  <a:pt x="0" y="288"/>
                  <a:pt x="15" y="303"/>
                  <a:pt x="34" y="303"/>
                </a:cubicBezTo>
                <a:cubicBezTo>
                  <a:pt x="236" y="303"/>
                  <a:pt x="236" y="303"/>
                  <a:pt x="236" y="303"/>
                </a:cubicBezTo>
                <a:cubicBezTo>
                  <a:pt x="255" y="303"/>
                  <a:pt x="270" y="288"/>
                  <a:pt x="270" y="269"/>
                </a:cubicBezTo>
                <a:cubicBezTo>
                  <a:pt x="270" y="235"/>
                  <a:pt x="270" y="235"/>
                  <a:pt x="270" y="235"/>
                </a:cubicBezTo>
                <a:cubicBezTo>
                  <a:pt x="270" y="204"/>
                  <a:pt x="250" y="186"/>
                  <a:pt x="219" y="177"/>
                </a:cubicBezTo>
                <a:cubicBezTo>
                  <a:pt x="221" y="175"/>
                  <a:pt x="224" y="174"/>
                  <a:pt x="226" y="172"/>
                </a:cubicBezTo>
                <a:cubicBezTo>
                  <a:pt x="227" y="172"/>
                  <a:pt x="229" y="172"/>
                  <a:pt x="230" y="172"/>
                </a:cubicBezTo>
                <a:cubicBezTo>
                  <a:pt x="221" y="168"/>
                  <a:pt x="212" y="161"/>
                  <a:pt x="203" y="152"/>
                </a:cubicBezTo>
                <a:cubicBezTo>
                  <a:pt x="201" y="153"/>
                  <a:pt x="200" y="153"/>
                  <a:pt x="199" y="153"/>
                </a:cubicBezTo>
                <a:close/>
                <a:moveTo>
                  <a:pt x="253" y="0"/>
                </a:moveTo>
                <a:cubicBezTo>
                  <a:pt x="237" y="0"/>
                  <a:pt x="223" y="6"/>
                  <a:pt x="213" y="16"/>
                </a:cubicBezTo>
                <a:cubicBezTo>
                  <a:pt x="227" y="29"/>
                  <a:pt x="236" y="47"/>
                  <a:pt x="236" y="67"/>
                </a:cubicBezTo>
                <a:cubicBezTo>
                  <a:pt x="236" y="85"/>
                  <a:pt x="229" y="108"/>
                  <a:pt x="218" y="127"/>
                </a:cubicBezTo>
                <a:cubicBezTo>
                  <a:pt x="228" y="140"/>
                  <a:pt x="240" y="149"/>
                  <a:pt x="253" y="149"/>
                </a:cubicBezTo>
                <a:cubicBezTo>
                  <a:pt x="285" y="149"/>
                  <a:pt x="312" y="93"/>
                  <a:pt x="312" y="60"/>
                </a:cubicBezTo>
                <a:cubicBezTo>
                  <a:pt x="312" y="26"/>
                  <a:pt x="285" y="0"/>
                  <a:pt x="253" y="0"/>
                </a:cubicBezTo>
                <a:close/>
                <a:moveTo>
                  <a:pt x="303" y="152"/>
                </a:moveTo>
                <a:cubicBezTo>
                  <a:pt x="288" y="166"/>
                  <a:pt x="271" y="177"/>
                  <a:pt x="257" y="179"/>
                </a:cubicBezTo>
                <a:cubicBezTo>
                  <a:pt x="285" y="188"/>
                  <a:pt x="303" y="205"/>
                  <a:pt x="303" y="235"/>
                </a:cubicBezTo>
                <a:cubicBezTo>
                  <a:pt x="303" y="269"/>
                  <a:pt x="303" y="269"/>
                  <a:pt x="303" y="269"/>
                </a:cubicBezTo>
                <a:cubicBezTo>
                  <a:pt x="341" y="269"/>
                  <a:pt x="341" y="269"/>
                  <a:pt x="341" y="269"/>
                </a:cubicBezTo>
                <a:cubicBezTo>
                  <a:pt x="358" y="269"/>
                  <a:pt x="371" y="256"/>
                  <a:pt x="371" y="239"/>
                </a:cubicBezTo>
                <a:cubicBezTo>
                  <a:pt x="371" y="209"/>
                  <a:pt x="371" y="209"/>
                  <a:pt x="371" y="209"/>
                </a:cubicBezTo>
                <a:cubicBezTo>
                  <a:pt x="371" y="173"/>
                  <a:pt x="343" y="158"/>
                  <a:pt x="303" y="152"/>
                </a:cubicBezTo>
                <a:close/>
              </a:path>
            </a:pathLst>
          </a:custGeom>
          <a:solidFill>
            <a:srgbClr val="681A84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endParaRPr sz="24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65" name="Google Shape;5027;p148"/>
          <p:cNvSpPr/>
          <p:nvPr/>
        </p:nvSpPr>
        <p:spPr>
          <a:xfrm>
            <a:off x="5447536" y="2486219"/>
            <a:ext cx="1286349" cy="1286344"/>
          </a:xfrm>
          <a:custGeom>
            <a:avLst/>
            <a:gdLst/>
            <a:ahLst/>
            <a:cxnLst/>
            <a:rect l="l" t="t" r="r" b="b"/>
            <a:pathLst>
              <a:path w="385" h="386" extrusionOk="0">
                <a:moveTo>
                  <a:pt x="285" y="330"/>
                </a:moveTo>
                <a:cubicBezTo>
                  <a:pt x="285" y="332"/>
                  <a:pt x="285" y="338"/>
                  <a:pt x="283" y="339"/>
                </a:cubicBezTo>
                <a:cubicBezTo>
                  <a:pt x="279" y="341"/>
                  <a:pt x="275" y="338"/>
                  <a:pt x="271" y="340"/>
                </a:cubicBezTo>
                <a:cubicBezTo>
                  <a:pt x="269" y="342"/>
                  <a:pt x="268" y="344"/>
                  <a:pt x="266" y="346"/>
                </a:cubicBezTo>
                <a:cubicBezTo>
                  <a:pt x="261" y="352"/>
                  <a:pt x="256" y="357"/>
                  <a:pt x="251" y="363"/>
                </a:cubicBezTo>
                <a:cubicBezTo>
                  <a:pt x="250" y="364"/>
                  <a:pt x="249" y="366"/>
                  <a:pt x="250" y="367"/>
                </a:cubicBezTo>
                <a:cubicBezTo>
                  <a:pt x="250" y="367"/>
                  <a:pt x="250" y="368"/>
                  <a:pt x="250" y="368"/>
                </a:cubicBezTo>
                <a:cubicBezTo>
                  <a:pt x="246" y="369"/>
                  <a:pt x="241" y="363"/>
                  <a:pt x="240" y="359"/>
                </a:cubicBezTo>
                <a:cubicBezTo>
                  <a:pt x="240" y="355"/>
                  <a:pt x="244" y="352"/>
                  <a:pt x="245" y="348"/>
                </a:cubicBezTo>
                <a:cubicBezTo>
                  <a:pt x="249" y="336"/>
                  <a:pt x="255" y="314"/>
                  <a:pt x="253" y="302"/>
                </a:cubicBezTo>
                <a:cubicBezTo>
                  <a:pt x="250" y="284"/>
                  <a:pt x="236" y="294"/>
                  <a:pt x="233" y="273"/>
                </a:cubicBezTo>
                <a:cubicBezTo>
                  <a:pt x="232" y="269"/>
                  <a:pt x="232" y="264"/>
                  <a:pt x="234" y="260"/>
                </a:cubicBezTo>
                <a:cubicBezTo>
                  <a:pt x="235" y="256"/>
                  <a:pt x="240" y="254"/>
                  <a:pt x="242" y="250"/>
                </a:cubicBezTo>
                <a:cubicBezTo>
                  <a:pt x="246" y="241"/>
                  <a:pt x="237" y="229"/>
                  <a:pt x="252" y="228"/>
                </a:cubicBezTo>
                <a:cubicBezTo>
                  <a:pt x="253" y="228"/>
                  <a:pt x="253" y="228"/>
                  <a:pt x="253" y="228"/>
                </a:cubicBezTo>
                <a:cubicBezTo>
                  <a:pt x="254" y="227"/>
                  <a:pt x="254" y="227"/>
                  <a:pt x="254" y="227"/>
                </a:cubicBezTo>
                <a:cubicBezTo>
                  <a:pt x="255" y="227"/>
                  <a:pt x="255" y="227"/>
                  <a:pt x="255" y="227"/>
                </a:cubicBezTo>
                <a:cubicBezTo>
                  <a:pt x="256" y="227"/>
                  <a:pt x="256" y="227"/>
                  <a:pt x="256" y="227"/>
                </a:cubicBezTo>
                <a:cubicBezTo>
                  <a:pt x="258" y="227"/>
                  <a:pt x="258" y="227"/>
                  <a:pt x="258" y="227"/>
                </a:cubicBezTo>
                <a:cubicBezTo>
                  <a:pt x="260" y="226"/>
                  <a:pt x="261" y="226"/>
                  <a:pt x="263" y="226"/>
                </a:cubicBezTo>
                <a:cubicBezTo>
                  <a:pt x="265" y="226"/>
                  <a:pt x="267" y="227"/>
                  <a:pt x="269" y="227"/>
                </a:cubicBezTo>
                <a:cubicBezTo>
                  <a:pt x="274" y="228"/>
                  <a:pt x="279" y="227"/>
                  <a:pt x="284" y="230"/>
                </a:cubicBezTo>
                <a:cubicBezTo>
                  <a:pt x="292" y="235"/>
                  <a:pt x="301" y="240"/>
                  <a:pt x="308" y="247"/>
                </a:cubicBezTo>
                <a:cubicBezTo>
                  <a:pt x="304" y="254"/>
                  <a:pt x="304" y="254"/>
                  <a:pt x="304" y="254"/>
                </a:cubicBezTo>
                <a:cubicBezTo>
                  <a:pt x="304" y="253"/>
                  <a:pt x="305" y="253"/>
                  <a:pt x="307" y="253"/>
                </a:cubicBezTo>
                <a:cubicBezTo>
                  <a:pt x="316" y="254"/>
                  <a:pt x="332" y="255"/>
                  <a:pt x="338" y="265"/>
                </a:cubicBezTo>
                <a:cubicBezTo>
                  <a:pt x="341" y="274"/>
                  <a:pt x="322" y="284"/>
                  <a:pt x="322" y="296"/>
                </a:cubicBezTo>
                <a:cubicBezTo>
                  <a:pt x="322" y="297"/>
                  <a:pt x="324" y="299"/>
                  <a:pt x="322" y="300"/>
                </a:cubicBezTo>
                <a:cubicBezTo>
                  <a:pt x="318" y="303"/>
                  <a:pt x="313" y="303"/>
                  <a:pt x="309" y="306"/>
                </a:cubicBezTo>
                <a:cubicBezTo>
                  <a:pt x="300" y="314"/>
                  <a:pt x="298" y="329"/>
                  <a:pt x="285" y="330"/>
                </a:cubicBezTo>
                <a:close/>
                <a:moveTo>
                  <a:pt x="65" y="81"/>
                </a:moveTo>
                <a:cubicBezTo>
                  <a:pt x="48" y="90"/>
                  <a:pt x="54" y="75"/>
                  <a:pt x="61" y="69"/>
                </a:cubicBezTo>
                <a:cubicBezTo>
                  <a:pt x="60" y="63"/>
                  <a:pt x="60" y="63"/>
                  <a:pt x="60" y="63"/>
                </a:cubicBezTo>
                <a:cubicBezTo>
                  <a:pt x="80" y="46"/>
                  <a:pt x="127" y="31"/>
                  <a:pt x="152" y="34"/>
                </a:cubicBezTo>
                <a:cubicBezTo>
                  <a:pt x="150" y="24"/>
                  <a:pt x="146" y="27"/>
                  <a:pt x="138" y="23"/>
                </a:cubicBezTo>
                <a:cubicBezTo>
                  <a:pt x="149" y="23"/>
                  <a:pt x="161" y="24"/>
                  <a:pt x="171" y="22"/>
                </a:cubicBezTo>
                <a:cubicBezTo>
                  <a:pt x="174" y="22"/>
                  <a:pt x="184" y="40"/>
                  <a:pt x="195" y="38"/>
                </a:cubicBezTo>
                <a:cubicBezTo>
                  <a:pt x="206" y="30"/>
                  <a:pt x="206" y="30"/>
                  <a:pt x="206" y="30"/>
                </a:cubicBezTo>
                <a:cubicBezTo>
                  <a:pt x="214" y="30"/>
                  <a:pt x="221" y="32"/>
                  <a:pt x="229" y="34"/>
                </a:cubicBezTo>
                <a:cubicBezTo>
                  <a:pt x="228" y="45"/>
                  <a:pt x="216" y="46"/>
                  <a:pt x="209" y="56"/>
                </a:cubicBezTo>
                <a:cubicBezTo>
                  <a:pt x="209" y="59"/>
                  <a:pt x="209" y="59"/>
                  <a:pt x="209" y="59"/>
                </a:cubicBezTo>
                <a:cubicBezTo>
                  <a:pt x="230" y="73"/>
                  <a:pt x="230" y="73"/>
                  <a:pt x="230" y="73"/>
                </a:cubicBezTo>
                <a:cubicBezTo>
                  <a:pt x="242" y="68"/>
                  <a:pt x="238" y="84"/>
                  <a:pt x="240" y="86"/>
                </a:cubicBezTo>
                <a:cubicBezTo>
                  <a:pt x="247" y="95"/>
                  <a:pt x="254" y="73"/>
                  <a:pt x="256" y="68"/>
                </a:cubicBezTo>
                <a:cubicBezTo>
                  <a:pt x="247" y="54"/>
                  <a:pt x="247" y="54"/>
                  <a:pt x="247" y="54"/>
                </a:cubicBezTo>
                <a:cubicBezTo>
                  <a:pt x="263" y="58"/>
                  <a:pt x="263" y="58"/>
                  <a:pt x="263" y="58"/>
                </a:cubicBezTo>
                <a:cubicBezTo>
                  <a:pt x="274" y="69"/>
                  <a:pt x="274" y="69"/>
                  <a:pt x="274" y="69"/>
                </a:cubicBezTo>
                <a:cubicBezTo>
                  <a:pt x="278" y="70"/>
                  <a:pt x="283" y="69"/>
                  <a:pt x="286" y="68"/>
                </a:cubicBezTo>
                <a:cubicBezTo>
                  <a:pt x="289" y="75"/>
                  <a:pt x="296" y="82"/>
                  <a:pt x="303" y="86"/>
                </a:cubicBezTo>
                <a:cubicBezTo>
                  <a:pt x="305" y="101"/>
                  <a:pt x="324" y="111"/>
                  <a:pt x="301" y="106"/>
                </a:cubicBezTo>
                <a:cubicBezTo>
                  <a:pt x="301" y="97"/>
                  <a:pt x="301" y="97"/>
                  <a:pt x="301" y="97"/>
                </a:cubicBezTo>
                <a:cubicBezTo>
                  <a:pt x="282" y="97"/>
                  <a:pt x="282" y="97"/>
                  <a:pt x="282" y="97"/>
                </a:cubicBezTo>
                <a:cubicBezTo>
                  <a:pt x="288" y="98"/>
                  <a:pt x="291" y="116"/>
                  <a:pt x="294" y="121"/>
                </a:cubicBezTo>
                <a:cubicBezTo>
                  <a:pt x="277" y="121"/>
                  <a:pt x="277" y="121"/>
                  <a:pt x="277" y="121"/>
                </a:cubicBezTo>
                <a:cubicBezTo>
                  <a:pt x="278" y="131"/>
                  <a:pt x="258" y="131"/>
                  <a:pt x="256" y="140"/>
                </a:cubicBezTo>
                <a:cubicBezTo>
                  <a:pt x="256" y="151"/>
                  <a:pt x="250" y="145"/>
                  <a:pt x="243" y="152"/>
                </a:cubicBezTo>
                <a:cubicBezTo>
                  <a:pt x="247" y="169"/>
                  <a:pt x="247" y="169"/>
                  <a:pt x="247" y="169"/>
                </a:cubicBezTo>
                <a:cubicBezTo>
                  <a:pt x="214" y="154"/>
                  <a:pt x="214" y="154"/>
                  <a:pt x="214" y="154"/>
                </a:cubicBezTo>
                <a:cubicBezTo>
                  <a:pt x="192" y="160"/>
                  <a:pt x="194" y="173"/>
                  <a:pt x="204" y="189"/>
                </a:cubicBezTo>
                <a:cubicBezTo>
                  <a:pt x="212" y="185"/>
                  <a:pt x="212" y="185"/>
                  <a:pt x="212" y="185"/>
                </a:cubicBezTo>
                <a:cubicBezTo>
                  <a:pt x="211" y="184"/>
                  <a:pt x="216" y="180"/>
                  <a:pt x="217" y="184"/>
                </a:cubicBezTo>
                <a:cubicBezTo>
                  <a:pt x="217" y="198"/>
                  <a:pt x="217" y="198"/>
                  <a:pt x="217" y="198"/>
                </a:cubicBezTo>
                <a:cubicBezTo>
                  <a:pt x="241" y="203"/>
                  <a:pt x="241" y="203"/>
                  <a:pt x="241" y="203"/>
                </a:cubicBezTo>
                <a:cubicBezTo>
                  <a:pt x="241" y="217"/>
                  <a:pt x="241" y="217"/>
                  <a:pt x="241" y="217"/>
                </a:cubicBezTo>
                <a:cubicBezTo>
                  <a:pt x="254" y="222"/>
                  <a:pt x="254" y="222"/>
                  <a:pt x="254" y="222"/>
                </a:cubicBezTo>
                <a:cubicBezTo>
                  <a:pt x="236" y="219"/>
                  <a:pt x="236" y="219"/>
                  <a:pt x="236" y="219"/>
                </a:cubicBezTo>
                <a:cubicBezTo>
                  <a:pt x="228" y="196"/>
                  <a:pt x="170" y="200"/>
                  <a:pt x="174" y="180"/>
                </a:cubicBezTo>
                <a:cubicBezTo>
                  <a:pt x="170" y="176"/>
                  <a:pt x="147" y="149"/>
                  <a:pt x="143" y="152"/>
                </a:cubicBezTo>
                <a:cubicBezTo>
                  <a:pt x="101" y="129"/>
                  <a:pt x="148" y="91"/>
                  <a:pt x="101" y="73"/>
                </a:cubicBezTo>
                <a:cubicBezTo>
                  <a:pt x="68" y="73"/>
                  <a:pt x="68" y="73"/>
                  <a:pt x="68" y="73"/>
                </a:cubicBezTo>
                <a:cubicBezTo>
                  <a:pt x="67" y="76"/>
                  <a:pt x="67" y="76"/>
                  <a:pt x="67" y="76"/>
                </a:cubicBezTo>
                <a:cubicBezTo>
                  <a:pt x="65" y="81"/>
                  <a:pt x="65" y="81"/>
                  <a:pt x="65" y="81"/>
                </a:cubicBezTo>
                <a:close/>
                <a:moveTo>
                  <a:pt x="0" y="193"/>
                </a:moveTo>
                <a:cubicBezTo>
                  <a:pt x="0" y="300"/>
                  <a:pt x="86" y="386"/>
                  <a:pt x="193" y="386"/>
                </a:cubicBezTo>
                <a:cubicBezTo>
                  <a:pt x="299" y="386"/>
                  <a:pt x="385" y="300"/>
                  <a:pt x="385" y="193"/>
                </a:cubicBezTo>
                <a:cubicBezTo>
                  <a:pt x="385" y="87"/>
                  <a:pt x="299" y="0"/>
                  <a:pt x="193" y="0"/>
                </a:cubicBezTo>
                <a:cubicBezTo>
                  <a:pt x="86" y="0"/>
                  <a:pt x="0" y="87"/>
                  <a:pt x="0" y="193"/>
                </a:cubicBezTo>
                <a:close/>
              </a:path>
            </a:pathLst>
          </a:custGeom>
          <a:solidFill>
            <a:srgbClr val="82003C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endParaRPr sz="24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66" name="Google Shape;5028;p148"/>
          <p:cNvSpPr/>
          <p:nvPr/>
        </p:nvSpPr>
        <p:spPr>
          <a:xfrm>
            <a:off x="1617603" y="2508656"/>
            <a:ext cx="1241475" cy="1241469"/>
          </a:xfrm>
          <a:custGeom>
            <a:avLst/>
            <a:gdLst/>
            <a:ahLst/>
            <a:cxnLst/>
            <a:rect l="l" t="t" r="r" b="b"/>
            <a:pathLst>
              <a:path w="373" h="373" extrusionOk="0">
                <a:moveTo>
                  <a:pt x="331" y="187"/>
                </a:moveTo>
                <a:cubicBezTo>
                  <a:pt x="331" y="211"/>
                  <a:pt x="349" y="231"/>
                  <a:pt x="373" y="234"/>
                </a:cubicBezTo>
                <a:cubicBezTo>
                  <a:pt x="368" y="253"/>
                  <a:pt x="360" y="271"/>
                  <a:pt x="350" y="287"/>
                </a:cubicBezTo>
                <a:cubicBezTo>
                  <a:pt x="344" y="285"/>
                  <a:pt x="338" y="283"/>
                  <a:pt x="331" y="283"/>
                </a:cubicBezTo>
                <a:cubicBezTo>
                  <a:pt x="304" y="283"/>
                  <a:pt x="283" y="305"/>
                  <a:pt x="283" y="331"/>
                </a:cubicBezTo>
                <a:cubicBezTo>
                  <a:pt x="283" y="338"/>
                  <a:pt x="284" y="345"/>
                  <a:pt x="287" y="351"/>
                </a:cubicBezTo>
                <a:cubicBezTo>
                  <a:pt x="271" y="361"/>
                  <a:pt x="253" y="369"/>
                  <a:pt x="234" y="373"/>
                </a:cubicBezTo>
                <a:cubicBezTo>
                  <a:pt x="231" y="350"/>
                  <a:pt x="211" y="331"/>
                  <a:pt x="187" y="331"/>
                </a:cubicBezTo>
                <a:cubicBezTo>
                  <a:pt x="162" y="331"/>
                  <a:pt x="142" y="350"/>
                  <a:pt x="139" y="373"/>
                </a:cubicBezTo>
                <a:cubicBezTo>
                  <a:pt x="120" y="369"/>
                  <a:pt x="102" y="361"/>
                  <a:pt x="86" y="351"/>
                </a:cubicBezTo>
                <a:cubicBezTo>
                  <a:pt x="89" y="345"/>
                  <a:pt x="90" y="338"/>
                  <a:pt x="90" y="331"/>
                </a:cubicBezTo>
                <a:cubicBezTo>
                  <a:pt x="90" y="305"/>
                  <a:pt x="69" y="283"/>
                  <a:pt x="42" y="283"/>
                </a:cubicBezTo>
                <a:cubicBezTo>
                  <a:pt x="35" y="283"/>
                  <a:pt x="29" y="285"/>
                  <a:pt x="23" y="287"/>
                </a:cubicBezTo>
                <a:cubicBezTo>
                  <a:pt x="13" y="271"/>
                  <a:pt x="5" y="253"/>
                  <a:pt x="0" y="234"/>
                </a:cubicBezTo>
                <a:cubicBezTo>
                  <a:pt x="24" y="231"/>
                  <a:pt x="42" y="211"/>
                  <a:pt x="42" y="187"/>
                </a:cubicBezTo>
                <a:cubicBezTo>
                  <a:pt x="42" y="162"/>
                  <a:pt x="24" y="142"/>
                  <a:pt x="0" y="139"/>
                </a:cubicBezTo>
                <a:cubicBezTo>
                  <a:pt x="5" y="120"/>
                  <a:pt x="13" y="103"/>
                  <a:pt x="23" y="86"/>
                </a:cubicBezTo>
                <a:cubicBezTo>
                  <a:pt x="29" y="89"/>
                  <a:pt x="35" y="91"/>
                  <a:pt x="42" y="91"/>
                </a:cubicBezTo>
                <a:cubicBezTo>
                  <a:pt x="69" y="91"/>
                  <a:pt x="90" y="69"/>
                  <a:pt x="90" y="42"/>
                </a:cubicBezTo>
                <a:cubicBezTo>
                  <a:pt x="90" y="35"/>
                  <a:pt x="89" y="29"/>
                  <a:pt x="86" y="23"/>
                </a:cubicBezTo>
                <a:cubicBezTo>
                  <a:pt x="102" y="13"/>
                  <a:pt x="120" y="5"/>
                  <a:pt x="139" y="0"/>
                </a:cubicBezTo>
                <a:cubicBezTo>
                  <a:pt x="142" y="24"/>
                  <a:pt x="162" y="42"/>
                  <a:pt x="187" y="42"/>
                </a:cubicBezTo>
                <a:cubicBezTo>
                  <a:pt x="211" y="42"/>
                  <a:pt x="231" y="24"/>
                  <a:pt x="234" y="0"/>
                </a:cubicBezTo>
                <a:cubicBezTo>
                  <a:pt x="253" y="5"/>
                  <a:pt x="271" y="13"/>
                  <a:pt x="287" y="23"/>
                </a:cubicBezTo>
                <a:cubicBezTo>
                  <a:pt x="284" y="29"/>
                  <a:pt x="283" y="35"/>
                  <a:pt x="283" y="42"/>
                </a:cubicBezTo>
                <a:cubicBezTo>
                  <a:pt x="283" y="69"/>
                  <a:pt x="304" y="91"/>
                  <a:pt x="331" y="91"/>
                </a:cubicBezTo>
                <a:cubicBezTo>
                  <a:pt x="338" y="91"/>
                  <a:pt x="344" y="89"/>
                  <a:pt x="350" y="86"/>
                </a:cubicBezTo>
                <a:cubicBezTo>
                  <a:pt x="360" y="103"/>
                  <a:pt x="368" y="120"/>
                  <a:pt x="373" y="139"/>
                </a:cubicBezTo>
                <a:cubicBezTo>
                  <a:pt x="349" y="142"/>
                  <a:pt x="331" y="162"/>
                  <a:pt x="331" y="187"/>
                </a:cubicBezTo>
                <a:close/>
                <a:moveTo>
                  <a:pt x="187" y="68"/>
                </a:moveTo>
                <a:cubicBezTo>
                  <a:pt x="121" y="68"/>
                  <a:pt x="68" y="121"/>
                  <a:pt x="68" y="187"/>
                </a:cubicBezTo>
                <a:cubicBezTo>
                  <a:pt x="68" y="253"/>
                  <a:pt x="121" y="306"/>
                  <a:pt x="187" y="306"/>
                </a:cubicBezTo>
                <a:cubicBezTo>
                  <a:pt x="252" y="306"/>
                  <a:pt x="305" y="253"/>
                  <a:pt x="305" y="187"/>
                </a:cubicBezTo>
                <a:cubicBezTo>
                  <a:pt x="305" y="121"/>
                  <a:pt x="252" y="68"/>
                  <a:pt x="187" y="68"/>
                </a:cubicBezTo>
                <a:close/>
                <a:moveTo>
                  <a:pt x="186" y="256"/>
                </a:moveTo>
                <a:cubicBezTo>
                  <a:pt x="148" y="256"/>
                  <a:pt x="117" y="225"/>
                  <a:pt x="117" y="186"/>
                </a:cubicBezTo>
                <a:cubicBezTo>
                  <a:pt x="117" y="148"/>
                  <a:pt x="148" y="117"/>
                  <a:pt x="186" y="117"/>
                </a:cubicBezTo>
                <a:cubicBezTo>
                  <a:pt x="225" y="117"/>
                  <a:pt x="256" y="148"/>
                  <a:pt x="256" y="186"/>
                </a:cubicBezTo>
                <a:cubicBezTo>
                  <a:pt x="256" y="225"/>
                  <a:pt x="225" y="256"/>
                  <a:pt x="186" y="256"/>
                </a:cubicBezTo>
                <a:close/>
              </a:path>
            </a:pathLst>
          </a:custGeom>
          <a:solidFill>
            <a:srgbClr val="046DBB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endParaRPr sz="2400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67" name="Google Shape;5030;p148"/>
          <p:cNvSpPr txBox="1"/>
          <p:nvPr/>
        </p:nvSpPr>
        <p:spPr>
          <a:xfrm>
            <a:off x="4374550" y="4142251"/>
            <a:ext cx="3442903" cy="9233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ru-RU" sz="2000" kern="0" dirty="0" smtClean="0"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Качество созданных условий</a:t>
            </a:r>
            <a:endParaRPr sz="2000" kern="0" dirty="0">
              <a:latin typeface="Montserrat Medium" panose="00000600000000000000" pitchFamily="2" charset="-52"/>
              <a:ea typeface="Roboto"/>
              <a:cs typeface="Roboto"/>
              <a:sym typeface="Roboto"/>
            </a:endParaRPr>
          </a:p>
        </p:txBody>
      </p:sp>
      <p:sp>
        <p:nvSpPr>
          <p:cNvPr id="68" name="Google Shape;5031;p148"/>
          <p:cNvSpPr txBox="1"/>
          <p:nvPr/>
        </p:nvSpPr>
        <p:spPr>
          <a:xfrm>
            <a:off x="8222915" y="4142251"/>
            <a:ext cx="3650557" cy="9233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ru-RU" sz="2000" kern="0" dirty="0"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Качество воспитания </a:t>
            </a:r>
            <a:r>
              <a:rPr lang="ru-RU" sz="2000" kern="0" dirty="0" smtClean="0"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обучающихся</a:t>
            </a:r>
            <a:endParaRPr sz="2000" kern="0" dirty="0">
              <a:latin typeface="Montserrat Medium" panose="00000600000000000000" pitchFamily="2" charset="-52"/>
              <a:ea typeface="Roboto"/>
              <a:cs typeface="Roboto"/>
              <a:sym typeface="Roboto"/>
            </a:endParaRPr>
          </a:p>
        </p:txBody>
      </p:sp>
      <p:cxnSp>
        <p:nvCxnSpPr>
          <p:cNvPr id="69" name="Google Shape;5032;p148"/>
          <p:cNvCxnSpPr/>
          <p:nvPr/>
        </p:nvCxnSpPr>
        <p:spPr>
          <a:xfrm>
            <a:off x="8028115" y="2972689"/>
            <a:ext cx="0" cy="2733524"/>
          </a:xfrm>
          <a:prstGeom prst="straightConnector1">
            <a:avLst/>
          </a:prstGeom>
          <a:noFill/>
          <a:ln w="19050" cap="flat" cmpd="sng">
            <a:solidFill>
              <a:srgbClr val="A5A5A5"/>
            </a:solidFill>
            <a:prstDash val="dash"/>
            <a:round/>
            <a:headEnd type="none" w="sm" len="sm"/>
            <a:tailEnd type="none" w="sm" len="sm"/>
          </a:ln>
        </p:spPr>
      </p:cxnSp>
      <p:cxnSp>
        <p:nvCxnSpPr>
          <p:cNvPr id="70" name="Google Shape;5033;p148"/>
          <p:cNvCxnSpPr/>
          <p:nvPr/>
        </p:nvCxnSpPr>
        <p:spPr>
          <a:xfrm>
            <a:off x="4153307" y="2988478"/>
            <a:ext cx="0" cy="2733524"/>
          </a:xfrm>
          <a:prstGeom prst="straightConnector1">
            <a:avLst/>
          </a:prstGeom>
          <a:noFill/>
          <a:ln w="19050" cap="flat" cmpd="sng">
            <a:solidFill>
              <a:srgbClr val="A5A5A5"/>
            </a:solidFill>
            <a:prstDash val="dash"/>
            <a:round/>
            <a:headEnd type="none" w="sm" len="sm"/>
            <a:tailEnd type="none" w="sm" len="sm"/>
          </a:ln>
        </p:spPr>
      </p:cxnSp>
      <p:sp>
        <p:nvSpPr>
          <p:cNvPr id="74" name="Google Shape;5030;p148"/>
          <p:cNvSpPr txBox="1"/>
          <p:nvPr/>
        </p:nvSpPr>
        <p:spPr>
          <a:xfrm>
            <a:off x="344005" y="4142251"/>
            <a:ext cx="3442903" cy="9233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ru-RU" sz="2000" kern="0" dirty="0" smtClean="0"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Качество </a:t>
            </a:r>
            <a:r>
              <a:rPr lang="ru-RU" sz="2000" kern="0" dirty="0"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организации процесса воспитания</a:t>
            </a:r>
            <a:endParaRPr sz="2000" kern="0" dirty="0">
              <a:latin typeface="Montserrat Medium" panose="00000600000000000000" pitchFamily="2" charset="-52"/>
              <a:ea typeface="Roboto"/>
              <a:cs typeface="Roboto"/>
              <a:sym typeface="Roboto"/>
            </a:endParaRPr>
          </a:p>
        </p:txBody>
      </p:sp>
      <p:cxnSp>
        <p:nvCxnSpPr>
          <p:cNvPr id="9" name="Прямая соединительная линия 8"/>
          <p:cNvCxnSpPr/>
          <p:nvPr/>
        </p:nvCxnSpPr>
        <p:spPr>
          <a:xfrm>
            <a:off x="2758698" y="1883065"/>
            <a:ext cx="6726265" cy="0"/>
          </a:xfrm>
          <a:prstGeom prst="line">
            <a:avLst/>
          </a:prstGeom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4753124"/>
      </p:ext>
    </p:extLst>
  </p:cSld>
  <p:clrMapOvr>
    <a:masterClrMapping/>
  </p:clrMapOvr>
  <p:transition spd="slow">
    <p:push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244232" y="1311772"/>
            <a:ext cx="8301891" cy="660511"/>
          </a:xfrm>
        </p:spPr>
        <p:txBody>
          <a:bodyPr/>
          <a:lstStyle/>
          <a:p>
            <a:pPr algn="l"/>
            <a:r>
              <a:rPr lang="ru-RU" sz="2800" dirty="0">
                <a:solidFill>
                  <a:schemeClr val="bg1"/>
                </a:solidFill>
                <a:latin typeface="Montserrat Medium" panose="00000600000000000000" pitchFamily="2" charset="-52"/>
              </a:rPr>
              <a:t>Стремитесь к совершенству во всём, что вы делаете. Берите лучшее из того, что существует, и сделайте лучше. Если лучшего не существует, создайте его.</a:t>
            </a:r>
            <a:br>
              <a:rPr lang="ru-RU" sz="2800" dirty="0">
                <a:solidFill>
                  <a:schemeClr val="bg1"/>
                </a:solidFill>
                <a:latin typeface="Montserrat Medium" panose="00000600000000000000" pitchFamily="2" charset="-52"/>
              </a:rPr>
            </a:br>
            <a:r>
              <a:rPr lang="ru-RU" sz="2800" dirty="0">
                <a:solidFill>
                  <a:schemeClr val="bg1"/>
                </a:solidFill>
                <a:latin typeface="Montserrat Medium" panose="00000600000000000000" pitchFamily="2" charset="-52"/>
              </a:rPr>
              <a:t/>
            </a:r>
            <a:br>
              <a:rPr lang="ru-RU" sz="2800" dirty="0">
                <a:solidFill>
                  <a:schemeClr val="bg1"/>
                </a:solidFill>
                <a:latin typeface="Montserrat Medium" panose="00000600000000000000" pitchFamily="2" charset="-52"/>
              </a:rPr>
            </a:br>
            <a:r>
              <a:rPr lang="ru-RU" sz="2800" dirty="0">
                <a:solidFill>
                  <a:schemeClr val="bg1"/>
                </a:solidFill>
                <a:latin typeface="Montserrat Medium" panose="00000600000000000000" pitchFamily="2" charset="-52"/>
              </a:rPr>
              <a:t>Фредерик Генри </a:t>
            </a:r>
            <a:r>
              <a:rPr lang="ru-RU" sz="2800" dirty="0" err="1" smtClean="0">
                <a:solidFill>
                  <a:schemeClr val="bg1"/>
                </a:solidFill>
                <a:latin typeface="Montserrat Medium" panose="00000600000000000000" pitchFamily="2" charset="-52"/>
              </a:rPr>
              <a:t>Ройс</a:t>
            </a:r>
            <a:endParaRPr lang="ru-RU" sz="2800" dirty="0">
              <a:solidFill>
                <a:schemeClr val="bg1"/>
              </a:solidFill>
              <a:latin typeface="Montserrat Medium" panose="00000600000000000000" pitchFamily="2" charset="-52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66000" y="63000"/>
            <a:ext cx="12060000" cy="6732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85868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20000" y="179956"/>
            <a:ext cx="119520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4400" kern="0" dirty="0">
                <a:solidFill>
                  <a:srgbClr val="702C8D"/>
                </a:solidFill>
                <a:latin typeface="Montserrat Black" panose="00000A00000000000000" pitchFamily="2" charset="-52"/>
                <a:ea typeface="Roboto"/>
                <a:cs typeface="Roboto"/>
                <a:sym typeface="Roboto"/>
              </a:rPr>
              <a:t>Субъекты воспитательной работы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828306" y="1315403"/>
            <a:ext cx="249689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6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A7693"/>
                </a:solidFill>
                <a:effectLst/>
                <a:uLnTx/>
                <a:uFillTx/>
                <a:latin typeface="Montserrat Black" panose="00000A00000000000000" pitchFamily="2" charset="-52"/>
                <a:ea typeface="+mn-ea"/>
                <a:cs typeface="+mn-cs"/>
              </a:rPr>
              <a:t>68234</a:t>
            </a:r>
            <a:r>
              <a:rPr kumimoji="0" lang="ru-RU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4A7D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endParaRPr kumimoji="0" lang="ru-RU" sz="3200" b="0" i="0" u="none" strike="noStrike" kern="1200" cap="none" spc="0" normalizeH="0" baseline="0" noProof="0" dirty="0">
              <a:ln>
                <a:noFill/>
              </a:ln>
              <a:solidFill>
                <a:srgbClr val="74A7D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032179" y="1349938"/>
            <a:ext cx="205884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6000" b="1" i="0" u="none" strike="noStrike" kern="1200" cap="none" spc="0" normalizeH="0" baseline="0" noProof="0" dirty="0">
                <a:ln>
                  <a:noFill/>
                </a:ln>
                <a:solidFill>
                  <a:srgbClr val="4A7693"/>
                </a:solidFill>
                <a:effectLst/>
                <a:uLnTx/>
                <a:uFillTx/>
                <a:latin typeface="Montserrat Black" panose="00000A00000000000000" pitchFamily="2" charset="-52"/>
                <a:ea typeface="+mn-ea"/>
                <a:cs typeface="+mn-cs"/>
              </a:rPr>
              <a:t>3311</a:t>
            </a:r>
            <a:r>
              <a:rPr kumimoji="0" lang="ru-RU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endParaRPr kumimoji="0" lang="ru-RU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9423084" y="1309239"/>
            <a:ext cx="218276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6000" b="1" i="0" u="none" strike="noStrike" kern="1200" cap="none" spc="0" normalizeH="0" baseline="0" noProof="0" dirty="0">
                <a:ln>
                  <a:noFill/>
                </a:ln>
                <a:solidFill>
                  <a:srgbClr val="4A7693"/>
                </a:solidFill>
                <a:effectLst/>
                <a:uLnTx/>
                <a:uFillTx/>
                <a:latin typeface="Montserrat Black" panose="00000A00000000000000" pitchFamily="2" charset="-52"/>
                <a:ea typeface="+mn-ea"/>
                <a:cs typeface="+mn-cs"/>
              </a:rPr>
              <a:t>2067</a:t>
            </a:r>
            <a:r>
              <a:rPr kumimoji="0" lang="ru-RU" sz="6000" b="0" i="0" u="none" strike="noStrike" kern="1200" cap="none" spc="0" normalizeH="0" baseline="0" noProof="0" dirty="0">
                <a:ln>
                  <a:noFill/>
                </a:ln>
                <a:solidFill>
                  <a:srgbClr val="74A7DE"/>
                </a:solidFill>
                <a:effectLst/>
                <a:uLnTx/>
                <a:uFillTx/>
                <a:latin typeface="Montserrat Black" panose="00000A00000000000000" pitchFamily="2" charset="-52"/>
                <a:ea typeface="+mn-ea"/>
                <a:cs typeface="+mn-cs"/>
              </a:rPr>
              <a:t> 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5297564" y="4847049"/>
            <a:ext cx="159686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6000" b="1" i="0" u="none" strike="noStrike" kern="1200" cap="none" spc="0" normalizeH="0" baseline="0" noProof="0" dirty="0">
                <a:ln>
                  <a:noFill/>
                </a:ln>
                <a:solidFill>
                  <a:srgbClr val="4A7693"/>
                </a:solidFill>
                <a:effectLst/>
                <a:uLnTx/>
                <a:uFillTx/>
                <a:latin typeface="Montserrat Black" panose="00000A00000000000000" pitchFamily="2" charset="-52"/>
                <a:ea typeface="+mn-ea"/>
                <a:cs typeface="+mn-cs"/>
              </a:rPr>
              <a:t>19</a:t>
            </a:r>
            <a:r>
              <a:rPr kumimoji="0" lang="ru-RU" sz="6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A7693"/>
                </a:solidFill>
                <a:effectLst/>
                <a:uLnTx/>
                <a:uFillTx/>
                <a:latin typeface="Montserrat Black" panose="00000A00000000000000" pitchFamily="2" charset="-52"/>
                <a:ea typeface="+mn-ea"/>
                <a:cs typeface="+mn-cs"/>
              </a:rPr>
              <a:t>%</a:t>
            </a:r>
            <a:endParaRPr kumimoji="0" lang="ru-RU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4813124" y="2424561"/>
            <a:ext cx="251207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 panose="00000400000000000000" pitchFamily="2" charset="-52"/>
                <a:ea typeface="+mn-ea"/>
                <a:cs typeface="+mn-cs"/>
              </a:rPr>
              <a:t>о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 panose="00000400000000000000" pitchFamily="2" charset="-52"/>
                <a:ea typeface="+mn-ea"/>
                <a:cs typeface="+mn-cs"/>
              </a:rPr>
              <a:t>бучающихся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 panose="00000400000000000000" pitchFamily="2" charset="-52"/>
                <a:ea typeface="+mn-ea"/>
                <a:cs typeface="+mn-cs"/>
              </a:rPr>
              <a:t>(на 1 октября 2021)</a:t>
            </a: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 panose="00000400000000000000" pitchFamily="2" charset="-52"/>
              <a:ea typeface="+mn-ea"/>
              <a:cs typeface="+mn-cs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78919" y="2417446"/>
            <a:ext cx="32588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 panose="00000400000000000000" pitchFamily="2" charset="-52"/>
                <a:ea typeface="+mn-ea"/>
                <a:cs typeface="+mn-cs"/>
              </a:rPr>
              <a:t>п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 panose="00000400000000000000" pitchFamily="2" charset="-52"/>
                <a:ea typeface="+mn-ea"/>
                <a:cs typeface="+mn-cs"/>
              </a:rPr>
              <a:t>едагогических работников</a:t>
            </a: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 panose="00000400000000000000" pitchFamily="2" charset="-52"/>
              <a:ea typeface="+mn-ea"/>
              <a:cs typeface="+mn-cs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8791093" y="2424561"/>
            <a:ext cx="35023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 panose="00000400000000000000" pitchFamily="2" charset="-52"/>
                <a:ea typeface="+mn-ea"/>
                <a:cs typeface="+mn-cs"/>
              </a:rPr>
              <a:t>к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 panose="00000400000000000000" pitchFamily="2" charset="-52"/>
                <a:ea typeface="+mn-ea"/>
                <a:cs typeface="+mn-cs"/>
              </a:rPr>
              <a:t>лассных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 panose="00000400000000000000" pitchFamily="2" charset="-52"/>
                <a:ea typeface="+mn-ea"/>
                <a:cs typeface="+mn-cs"/>
              </a:rPr>
              <a:t>руководителей</a:t>
            </a: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 panose="00000400000000000000" pitchFamily="2" charset="-52"/>
              <a:ea typeface="+mn-ea"/>
              <a:cs typeface="+mn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3729710" y="5862712"/>
            <a:ext cx="473257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 panose="00000400000000000000" pitchFamily="2" charset="-52"/>
                <a:ea typeface="+mn-ea"/>
                <a:cs typeface="+mn-cs"/>
              </a:rPr>
              <a:t>д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 panose="00000400000000000000" pitchFamily="2" charset="-52"/>
                <a:ea typeface="+mn-ea"/>
                <a:cs typeface="+mn-cs"/>
              </a:rPr>
              <a:t>оля молодых педагогов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 panose="00000400000000000000" pitchFamily="2" charset="-52"/>
                <a:ea typeface="+mn-ea"/>
                <a:cs typeface="+mn-cs"/>
              </a:rPr>
              <a:t>(со стажем работы до 5 лет)</a:t>
            </a: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 panose="00000400000000000000" pitchFamily="2" charset="-52"/>
              <a:ea typeface="+mn-ea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032179" y="3321409"/>
            <a:ext cx="205884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6000" b="1" i="0" u="none" strike="noStrike" kern="1200" cap="none" spc="0" normalizeH="0" baseline="0" noProof="0" dirty="0">
                <a:ln>
                  <a:noFill/>
                </a:ln>
                <a:solidFill>
                  <a:srgbClr val="4A7693"/>
                </a:solidFill>
                <a:effectLst/>
                <a:uLnTx/>
                <a:uFillTx/>
                <a:latin typeface="Montserrat Black" panose="00000A00000000000000" pitchFamily="2" charset="-52"/>
                <a:ea typeface="+mn-ea"/>
                <a:cs typeface="+mn-cs"/>
              </a:rPr>
              <a:t>86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-103620" y="4418197"/>
            <a:ext cx="42239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 panose="00000400000000000000" pitchFamily="2" charset="-52"/>
                <a:ea typeface="+mn-ea"/>
                <a:cs typeface="+mn-cs"/>
              </a:rPr>
              <a:t>п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 panose="00000400000000000000" pitchFamily="2" charset="-52"/>
                <a:ea typeface="+mn-ea"/>
                <a:cs typeface="+mn-cs"/>
              </a:rPr>
              <a:t>едагогов-психологов</a:t>
            </a: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 panose="00000400000000000000" pitchFamily="2" charset="-52"/>
              <a:ea typeface="+mn-ea"/>
              <a:cs typeface="+mn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9960905" y="3264231"/>
            <a:ext cx="116277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6000" b="1" i="0" u="none" strike="noStrike" kern="1200" cap="none" spc="0" normalizeH="0" baseline="0" noProof="0" dirty="0">
                <a:ln>
                  <a:noFill/>
                </a:ln>
                <a:solidFill>
                  <a:srgbClr val="4A7693"/>
                </a:solidFill>
                <a:effectLst/>
                <a:uLnTx/>
                <a:uFillTx/>
                <a:latin typeface="Montserrat Black" panose="00000A00000000000000" pitchFamily="2" charset="-52"/>
                <a:ea typeface="+mn-ea"/>
                <a:cs typeface="+mn-cs"/>
              </a:rPr>
              <a:t>57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8897556" y="4403879"/>
            <a:ext cx="3174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>
                <a:solidFill>
                  <a:prstClr val="black"/>
                </a:solidFill>
                <a:latin typeface="Montserrat Light" panose="00000400000000000000" pitchFamily="2" charset="-52"/>
              </a:rPr>
              <a:t>с</a:t>
            </a:r>
            <a:r>
              <a:rPr kumimoji="0" lang="ru-RU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 panose="00000400000000000000" pitchFamily="2" charset="-52"/>
                <a:ea typeface="+mn-ea"/>
                <a:cs typeface="+mn-cs"/>
              </a:rPr>
              <a:t>оциальных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 panose="00000400000000000000" pitchFamily="2" charset="-52"/>
                <a:ea typeface="+mn-ea"/>
                <a:cs typeface="+mn-cs"/>
              </a:rPr>
              <a:t> 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 panose="00000400000000000000" pitchFamily="2" charset="-52"/>
                <a:ea typeface="+mn-ea"/>
                <a:cs typeface="+mn-cs"/>
              </a:rPr>
              <a:t>педагогов</a:t>
            </a: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 panose="00000400000000000000" pitchFamily="2" charset="-52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277194" y="3321409"/>
            <a:ext cx="158393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6000" b="1" i="0" u="none" strike="noStrike" kern="1200" cap="none" spc="0" normalizeH="0" baseline="0" noProof="0" dirty="0">
                <a:ln>
                  <a:noFill/>
                </a:ln>
                <a:solidFill>
                  <a:srgbClr val="4A7693"/>
                </a:solidFill>
                <a:effectLst/>
                <a:uLnTx/>
                <a:uFillTx/>
                <a:latin typeface="Montserrat Black" panose="00000A00000000000000" pitchFamily="2" charset="-52"/>
                <a:ea typeface="+mn-ea"/>
                <a:cs typeface="+mn-cs"/>
              </a:rPr>
              <a:t>107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3984019" y="4402923"/>
            <a:ext cx="42239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Montserrat Light" panose="00000400000000000000" pitchFamily="2" charset="-52"/>
                <a:ea typeface="+mn-ea"/>
                <a:cs typeface="+mn-cs"/>
              </a:rPr>
              <a:t>воспитателей</a:t>
            </a: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Montserrat Light" panose="00000400000000000000" pitchFamily="2" charset="-52"/>
              <a:ea typeface="+mn-ea"/>
              <a:cs typeface="+mn-cs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120000" y="99000"/>
            <a:ext cx="11952000" cy="666000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24" name="Прямая соединительная линия 23"/>
          <p:cNvCxnSpPr/>
          <p:nvPr/>
        </p:nvCxnSpPr>
        <p:spPr>
          <a:xfrm>
            <a:off x="120000" y="887292"/>
            <a:ext cx="11951999" cy="46495"/>
          </a:xfrm>
          <a:prstGeom prst="line">
            <a:avLst/>
          </a:prstGeom>
          <a:ln/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487019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066692"/>
            <a:ext cx="12229636" cy="791308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1201931" y="117000"/>
            <a:ext cx="978813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4400" kern="0" dirty="0">
                <a:solidFill>
                  <a:srgbClr val="702C8D"/>
                </a:solidFill>
                <a:latin typeface="Montserrat Black" panose="00000A00000000000000" pitchFamily="2" charset="-52"/>
                <a:ea typeface="Roboto"/>
                <a:cs typeface="Roboto"/>
                <a:sym typeface="Roboto"/>
              </a:rPr>
              <a:t>ХАРАКТЕРИСТИКА КОНТИНГЕНТА</a:t>
            </a:r>
          </a:p>
        </p:txBody>
      </p:sp>
      <p:graphicFrame>
        <p:nvGraphicFramePr>
          <p:cNvPr id="8" name="Диаграмма 7"/>
          <p:cNvGraphicFramePr/>
          <p:nvPr>
            <p:extLst>
              <p:ext uri="{D42A27DB-BD31-4B8C-83A1-F6EECF244321}">
                <p14:modId xmlns:p14="http://schemas.microsoft.com/office/powerpoint/2010/main" val="3923785637"/>
              </p:ext>
            </p:extLst>
          </p:nvPr>
        </p:nvGraphicFramePr>
        <p:xfrm>
          <a:off x="120001" y="820028"/>
          <a:ext cx="11952000" cy="53746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" name="Прямоугольник 4"/>
          <p:cNvSpPr/>
          <p:nvPr/>
        </p:nvSpPr>
        <p:spPr>
          <a:xfrm>
            <a:off x="120000" y="117000"/>
            <a:ext cx="11952000" cy="662400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46527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Shape 2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9" name="Google Shape;2659;p69"/>
          <p:cNvSpPr txBox="1">
            <a:spLocks noGrp="1"/>
          </p:cNvSpPr>
          <p:nvPr>
            <p:ph type="title"/>
          </p:nvPr>
        </p:nvSpPr>
        <p:spPr>
          <a:xfrm>
            <a:off x="1" y="455085"/>
            <a:ext cx="12192000" cy="787940"/>
          </a:xfrm>
          <a:prstGeom prst="rect">
            <a:avLst/>
          </a:prstGeom>
          <a:solidFill>
            <a:srgbClr val="889658"/>
          </a:solidFill>
          <a:ln>
            <a:solidFill>
              <a:srgbClr val="255C99"/>
            </a:solidFill>
            <a:prstDash val="dash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r>
              <a:rPr lang="ru-RU" sz="4000" dirty="0">
                <a:solidFill>
                  <a:schemeClr val="bg1"/>
                </a:solidFill>
                <a:latin typeface="Montserrat Medium" panose="00000600000000000000" pitchFamily="2" charset="-52"/>
              </a:rPr>
              <a:t>КАЧЕСТВО </a:t>
            </a:r>
            <a:r>
              <a:rPr lang="ru-RU" sz="4000" dirty="0" smtClean="0">
                <a:solidFill>
                  <a:schemeClr val="bg1"/>
                </a:solidFill>
                <a:latin typeface="Montserrat Medium" panose="00000600000000000000" pitchFamily="2" charset="-52"/>
              </a:rPr>
              <a:t>ВОСПИТАНИЯ ОБУЧАЮЩИХСЯ</a:t>
            </a:r>
            <a:endParaRPr sz="4000" dirty="0">
              <a:solidFill>
                <a:schemeClr val="bg1"/>
              </a:solidFill>
              <a:latin typeface="Montserrat Medium" panose="00000600000000000000" pitchFamily="2" charset="-52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102000" y="99000"/>
            <a:ext cx="11988000" cy="6660000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92997409"/>
      </p:ext>
    </p:extLst>
  </p:cSld>
  <p:clrMapOvr>
    <a:masterClrMapping/>
  </p:clrMapOvr>
  <p:transition spd="slow">
    <p:push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Текст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Прямоугольник 3"/>
          <p:cNvSpPr/>
          <p:nvPr/>
        </p:nvSpPr>
        <p:spPr>
          <a:xfrm>
            <a:off x="84000" y="63000"/>
            <a:ext cx="12024000" cy="6732000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84000" y="455085"/>
            <a:ext cx="12023999" cy="660511"/>
          </a:xfrm>
        </p:spPr>
        <p:txBody>
          <a:bodyPr/>
          <a:lstStyle/>
          <a:p>
            <a:r>
              <a:rPr lang="ru-RU" sz="4400" dirty="0">
                <a:solidFill>
                  <a:schemeClr val="tx1"/>
                </a:solidFill>
                <a:latin typeface="Montserrat Light" panose="00000400000000000000" pitchFamily="2" charset="-52"/>
              </a:rPr>
              <a:t>Уровни воспитательных результатов</a:t>
            </a:r>
          </a:p>
        </p:txBody>
      </p:sp>
      <p:cxnSp>
        <p:nvCxnSpPr>
          <p:cNvPr id="6" name="Прямая соединительная линия 5"/>
          <p:cNvCxnSpPr/>
          <p:nvPr/>
        </p:nvCxnSpPr>
        <p:spPr>
          <a:xfrm>
            <a:off x="263769" y="1178427"/>
            <a:ext cx="11605846" cy="0"/>
          </a:xfrm>
          <a:prstGeom prst="line">
            <a:avLst/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Рисунок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8132" y="3590109"/>
            <a:ext cx="2328874" cy="1024217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29570" y="2258535"/>
            <a:ext cx="3757229" cy="2355791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050569" y="2023301"/>
            <a:ext cx="2255716" cy="2591025"/>
          </a:xfrm>
          <a:prstGeom prst="rect">
            <a:avLst/>
          </a:prstGeom>
        </p:spPr>
      </p:pic>
      <p:sp>
        <p:nvSpPr>
          <p:cNvPr id="13" name="Google Shape;4914;p143"/>
          <p:cNvSpPr txBox="1"/>
          <p:nvPr/>
        </p:nvSpPr>
        <p:spPr>
          <a:xfrm>
            <a:off x="206607" y="4742071"/>
            <a:ext cx="3771924" cy="1846659"/>
          </a:xfrm>
          <a:prstGeom prst="rect">
            <a:avLst/>
          </a:prstGeom>
          <a:noFill/>
          <a:ln>
            <a:solidFill>
              <a:srgbClr val="041146"/>
            </a:solidFill>
            <a:prstDash val="dash"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ru-RU" sz="2000" kern="0" dirty="0"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Формирование представлений и понятий</a:t>
            </a:r>
          </a:p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ru-RU" sz="2000" kern="0" dirty="0"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(знания о ценностях, системе норм, правил)</a:t>
            </a:r>
          </a:p>
        </p:txBody>
      </p:sp>
      <p:sp>
        <p:nvSpPr>
          <p:cNvPr id="15" name="Google Shape;4914;p143"/>
          <p:cNvSpPr txBox="1"/>
          <p:nvPr/>
        </p:nvSpPr>
        <p:spPr>
          <a:xfrm>
            <a:off x="7859353" y="4747740"/>
            <a:ext cx="4183201" cy="1846659"/>
          </a:xfrm>
          <a:prstGeom prst="rect">
            <a:avLst/>
          </a:prstGeom>
          <a:noFill/>
          <a:ln>
            <a:solidFill>
              <a:srgbClr val="041146"/>
            </a:solidFill>
            <a:prstDash val="dash"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ru-RU" sz="2000" kern="0" dirty="0" smtClean="0"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Опыт </a:t>
            </a:r>
            <a:r>
              <a:rPr lang="ru-RU" sz="2000" kern="0" dirty="0"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деятельности </a:t>
            </a:r>
            <a:endParaRPr lang="ru-RU" sz="2000" kern="0" dirty="0" smtClean="0">
              <a:latin typeface="Montserrat Medium" panose="00000600000000000000" pitchFamily="2" charset="-52"/>
              <a:ea typeface="Roboto"/>
              <a:cs typeface="Roboto"/>
              <a:sym typeface="Roboto"/>
            </a:endParaRPr>
          </a:p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ru-RU" sz="2000" kern="0" dirty="0" smtClean="0"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(</a:t>
            </a:r>
            <a:r>
              <a:rPr lang="ru-RU" sz="2000" kern="0" dirty="0"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творческой, природоохранной, добровольческой, </a:t>
            </a:r>
            <a:r>
              <a:rPr lang="ru-RU" sz="2000" kern="0" dirty="0" smtClean="0"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трудовой…)</a:t>
            </a:r>
            <a:endParaRPr lang="ru-RU" sz="2000" kern="0" dirty="0">
              <a:latin typeface="Montserrat Medium" panose="00000600000000000000" pitchFamily="2" charset="-52"/>
              <a:ea typeface="Roboto"/>
              <a:cs typeface="Roboto"/>
              <a:sym typeface="Roboto"/>
            </a:endParaRPr>
          </a:p>
        </p:txBody>
      </p:sp>
      <p:sp>
        <p:nvSpPr>
          <p:cNvPr id="16" name="Google Shape;4914;p143"/>
          <p:cNvSpPr txBox="1"/>
          <p:nvPr/>
        </p:nvSpPr>
        <p:spPr>
          <a:xfrm>
            <a:off x="4101138" y="4741661"/>
            <a:ext cx="3692770" cy="1846659"/>
          </a:xfrm>
          <a:prstGeom prst="rect">
            <a:avLst/>
          </a:prstGeom>
          <a:noFill/>
          <a:ln>
            <a:solidFill>
              <a:srgbClr val="041146"/>
            </a:solidFill>
            <a:prstDash val="dash"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ru-RU" sz="2000" kern="0" dirty="0"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Ценностное отношение, выражающееся в моделях </a:t>
            </a:r>
            <a:r>
              <a:rPr lang="ru-RU" sz="2000" kern="0" dirty="0" smtClean="0"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поведения</a:t>
            </a:r>
          </a:p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ru-RU" sz="2000" kern="0" dirty="0" smtClean="0"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 </a:t>
            </a:r>
            <a:r>
              <a:rPr lang="ru-RU" sz="2000" kern="0" dirty="0"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(</a:t>
            </a:r>
            <a:r>
              <a:rPr lang="ru-RU" sz="2000" kern="0" dirty="0" smtClean="0">
                <a:latin typeface="Montserrat Medium" panose="00000600000000000000" pitchFamily="2" charset="-52"/>
                <a:ea typeface="Roboto"/>
                <a:cs typeface="Roboto"/>
                <a:sym typeface="Roboto"/>
              </a:rPr>
              <a:t>дескрипторы)</a:t>
            </a:r>
            <a:endParaRPr lang="ru-RU" sz="2000" kern="0" dirty="0">
              <a:latin typeface="Montserrat Medium" panose="00000600000000000000" pitchFamily="2" charset="-52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14342109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Grp="1" noChangeAspect="1"/>
          </p:cNvPicPr>
          <p:nvPr>
            <p:ph type="pic" idx="2"/>
          </p:nvPr>
        </p:nvPicPr>
        <p:blipFill>
          <a:blip r:embed="rId3"/>
          <a:srcRect t="8346" b="8346"/>
          <a:stretch>
            <a:fillRect/>
          </a:stretch>
        </p:blipFill>
        <p:spPr>
          <a:xfrm>
            <a:off x="6096000" y="0"/>
            <a:ext cx="6096000" cy="6858000"/>
          </a:xfrm>
          <a:prstGeom prst="rect">
            <a:avLst/>
          </a:prstGeom>
        </p:spPr>
      </p:pic>
      <p:sp>
        <p:nvSpPr>
          <p:cNvPr id="4" name="Прямоугольник 3"/>
          <p:cNvSpPr/>
          <p:nvPr/>
        </p:nvSpPr>
        <p:spPr>
          <a:xfrm>
            <a:off x="66000" y="81000"/>
            <a:ext cx="12060000" cy="6696000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30" name="Google Shape;1630;p32"/>
          <p:cNvSpPr/>
          <p:nvPr/>
        </p:nvSpPr>
        <p:spPr>
          <a:xfrm>
            <a:off x="2889833" y="1188164"/>
            <a:ext cx="6412333" cy="1072125"/>
          </a:xfrm>
          <a:prstGeom prst="rect">
            <a:avLst/>
          </a:prstGeom>
          <a:solidFill>
            <a:srgbClr val="38A8C5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ru-RU" sz="5867" b="1" kern="0" dirty="0">
                <a:solidFill>
                  <a:srgbClr val="FFFFFF"/>
                </a:solidFill>
                <a:latin typeface="Montserrat Black" panose="00000A00000000000000" pitchFamily="2" charset="-52"/>
                <a:ea typeface="Roboto"/>
                <a:cs typeface="Roboto"/>
                <a:sym typeface="Roboto"/>
              </a:rPr>
              <a:t>СОЦИАЛЬНО</a:t>
            </a:r>
            <a:endParaRPr sz="5867" b="1" kern="0" dirty="0">
              <a:solidFill>
                <a:srgbClr val="FFFFFF"/>
              </a:solidFill>
              <a:latin typeface="Montserrat Black" panose="00000A00000000000000" pitchFamily="2" charset="-52"/>
              <a:ea typeface="Roboto"/>
              <a:cs typeface="Roboto"/>
              <a:sym typeface="Roboto"/>
            </a:endParaRPr>
          </a:p>
        </p:txBody>
      </p:sp>
      <p:sp>
        <p:nvSpPr>
          <p:cNvPr id="1631" name="Google Shape;1631;p32"/>
          <p:cNvSpPr/>
          <p:nvPr/>
        </p:nvSpPr>
        <p:spPr>
          <a:xfrm>
            <a:off x="1936648" y="2892938"/>
            <a:ext cx="8318704" cy="1072125"/>
          </a:xfrm>
          <a:prstGeom prst="rect">
            <a:avLst/>
          </a:prstGeom>
          <a:solidFill>
            <a:srgbClr val="DD070B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ru-RU" sz="5867" b="1" kern="0" dirty="0">
                <a:solidFill>
                  <a:srgbClr val="FFFFFF"/>
                </a:solidFill>
                <a:latin typeface="Montserrat Black" panose="00000A00000000000000" pitchFamily="2" charset="-52"/>
                <a:ea typeface="Roboto"/>
                <a:cs typeface="Roboto"/>
                <a:sym typeface="Roboto"/>
              </a:rPr>
              <a:t>ЗНАЧИМАЯ </a:t>
            </a:r>
            <a:endParaRPr sz="5867" b="1" kern="0" dirty="0">
              <a:solidFill>
                <a:srgbClr val="FFFFFF"/>
              </a:solidFill>
              <a:latin typeface="Montserrat Black" panose="00000A00000000000000" pitchFamily="2" charset="-52"/>
              <a:ea typeface="Roboto"/>
              <a:cs typeface="Roboto"/>
              <a:sym typeface="Roboto"/>
            </a:endParaRPr>
          </a:p>
        </p:txBody>
      </p:sp>
      <p:sp>
        <p:nvSpPr>
          <p:cNvPr id="1632" name="Google Shape;1632;p32"/>
          <p:cNvSpPr/>
          <p:nvPr/>
        </p:nvSpPr>
        <p:spPr>
          <a:xfrm>
            <a:off x="2571454" y="4586848"/>
            <a:ext cx="7049090" cy="1072125"/>
          </a:xfrm>
          <a:prstGeom prst="rect">
            <a:avLst/>
          </a:prstGeom>
          <a:solidFill>
            <a:srgbClr val="1F303D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ru-RU" sz="5867" b="1" kern="0" dirty="0">
                <a:solidFill>
                  <a:srgbClr val="FFFFFF"/>
                </a:solidFill>
                <a:latin typeface="Montserrat Black" panose="00000A00000000000000" pitchFamily="2" charset="-52"/>
                <a:ea typeface="Roboto"/>
                <a:cs typeface="Roboto"/>
                <a:sym typeface="Roboto"/>
              </a:rPr>
              <a:t>ДЕЯТЕЛЬНОСТЬ</a:t>
            </a:r>
            <a:endParaRPr sz="5867" b="1" kern="0" dirty="0">
              <a:solidFill>
                <a:srgbClr val="FFFFFF"/>
              </a:solidFill>
              <a:latin typeface="Montserrat Black" panose="00000A00000000000000" pitchFamily="2" charset="-52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3734321813"/>
      </p:ext>
    </p:extLst>
  </p:cSld>
  <p:clrMapOvr>
    <a:masterClrMapping/>
  </p:clrMapOvr>
  <p:transition spd="slow">
    <p:push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bject 23"/>
          <p:cNvSpPr/>
          <p:nvPr/>
        </p:nvSpPr>
        <p:spPr>
          <a:xfrm>
            <a:off x="322715" y="272939"/>
            <a:ext cx="127000" cy="6172200"/>
          </a:xfrm>
          <a:custGeom>
            <a:avLst/>
            <a:gdLst/>
            <a:ahLst/>
            <a:cxnLst/>
            <a:rect l="l" t="t" r="r" b="b"/>
            <a:pathLst>
              <a:path w="190500" h="9258300">
                <a:moveTo>
                  <a:pt x="190500" y="0"/>
                </a:moveTo>
                <a:lnTo>
                  <a:pt x="0" y="0"/>
                </a:lnTo>
                <a:lnTo>
                  <a:pt x="0" y="9258300"/>
                </a:lnTo>
                <a:lnTo>
                  <a:pt x="190500" y="9258300"/>
                </a:lnTo>
                <a:lnTo>
                  <a:pt x="190500" y="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</p:spPr>
        <p:txBody>
          <a:bodyPr wrap="square" lIns="0" tIns="0" rIns="0" bIns="0" rtlCol="0"/>
          <a:lstStyle/>
          <a:p>
            <a:pPr marL="0" marR="0" lvl="0" indent="0" algn="l" defTabSz="60963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962400" y="99746"/>
            <a:ext cx="106760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Montserrat" panose="00000500000000000000" pitchFamily="2" charset="-52"/>
                <a:ea typeface="+mn-ea"/>
                <a:cs typeface="Microsoft Sans Serif"/>
              </a:rPr>
              <a:t>ВОВЛЕЧЕННОСТЬ В ДОБРОВОЛЬЧЕСТВО</a:t>
            </a:r>
            <a:endParaRPr kumimoji="0" lang="ru-RU" sz="24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50000"/>
                </a:srgbClr>
              </a:solidFill>
              <a:effectLst/>
              <a:uLnTx/>
              <a:uFillTx/>
              <a:latin typeface="Montserrat" panose="00000500000000000000" pitchFamily="2" charset="-52"/>
              <a:ea typeface="+mn-ea"/>
              <a:cs typeface="Microsoft Sans Serif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100595" y="6360548"/>
            <a:ext cx="110505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8D5586"/>
                </a:solidFill>
                <a:effectLst/>
                <a:uLnTx/>
                <a:uFillTx/>
                <a:latin typeface="Montserrat Medium" panose="00000600000000000000" pitchFamily="2" charset="-52"/>
                <a:ea typeface="+mn-ea"/>
                <a:cs typeface="+mn-cs"/>
              </a:rPr>
              <a:t>20 </a:t>
            </a:r>
            <a:r>
              <a:rPr kumimoji="0" lang="ru-RU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8D5586"/>
                </a:solidFill>
                <a:effectLst/>
                <a:uLnTx/>
                <a:uFillTx/>
                <a:latin typeface="Montserrat Medium" panose="00000600000000000000" pitchFamily="2" charset="-52"/>
                <a:ea typeface="+mn-ea"/>
                <a:cs typeface="+mn-cs"/>
              </a:rPr>
              <a:t>% - целевое значение показателя ФП «Социальная активность»</a:t>
            </a: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srgbClr val="8D5586"/>
              </a:solidFill>
              <a:effectLst/>
              <a:uLnTx/>
              <a:uFillTx/>
              <a:latin typeface="Montserrat Medium" panose="00000600000000000000" pitchFamily="2" charset="-52"/>
              <a:ea typeface="+mn-ea"/>
              <a:cs typeface="+mn-cs"/>
            </a:endParaRPr>
          </a:p>
        </p:txBody>
      </p:sp>
      <p:graphicFrame>
        <p:nvGraphicFramePr>
          <p:cNvPr id="11" name="Таблица 10"/>
          <p:cNvGraphicFramePr>
            <a:graphicFrameLocks noGrp="1"/>
          </p:cNvGraphicFramePr>
          <p:nvPr>
            <p:extLst/>
          </p:nvPr>
        </p:nvGraphicFramePr>
        <p:xfrm>
          <a:off x="1100597" y="626042"/>
          <a:ext cx="7979235" cy="5562600"/>
        </p:xfrm>
        <a:graphic>
          <a:graphicData uri="http://schemas.openxmlformats.org/drawingml/2006/table">
            <a:tbl>
              <a:tblPr firstRow="1" bandRow="1">
                <a:tableStyleId>{D27102A9-8310-4765-A935-A1911B00CA55}</a:tableStyleId>
              </a:tblPr>
              <a:tblGrid>
                <a:gridCol w="2659745">
                  <a:extLst>
                    <a:ext uri="{9D8B030D-6E8A-4147-A177-3AD203B41FA5}">
                      <a16:colId xmlns:a16="http://schemas.microsoft.com/office/drawing/2014/main" xmlns="" val="1548816229"/>
                    </a:ext>
                  </a:extLst>
                </a:gridCol>
                <a:gridCol w="1325005">
                  <a:extLst>
                    <a:ext uri="{9D8B030D-6E8A-4147-A177-3AD203B41FA5}">
                      <a16:colId xmlns:a16="http://schemas.microsoft.com/office/drawing/2014/main" xmlns="" val="1156903975"/>
                    </a:ext>
                  </a:extLst>
                </a:gridCol>
                <a:gridCol w="3994485">
                  <a:extLst>
                    <a:ext uri="{9D8B030D-6E8A-4147-A177-3AD203B41FA5}">
                      <a16:colId xmlns:a16="http://schemas.microsoft.com/office/drawing/2014/main" xmlns="" val="234181485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Территориальное управление </a:t>
                      </a:r>
                      <a:r>
                        <a:rPr lang="ru-RU" sz="1200" dirty="0" err="1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МОиН</a:t>
                      </a:r>
                      <a:endParaRPr lang="ru-RU" sz="1400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Кол-во </a:t>
                      </a:r>
                      <a:endParaRPr lang="ru-RU" sz="1400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студентов</a:t>
                      </a:r>
                      <a:endParaRPr lang="ru-RU" sz="1400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Доля вовлеченных в добровольческую деятельность</a:t>
                      </a:r>
                      <a:endParaRPr lang="ru-RU" sz="140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168159198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Поволжское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619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29%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1344982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Юго-восточное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246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27%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166916819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Северо-западное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103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27%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79371552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Юго-Западное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719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24%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54036073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Тольяттинское 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2949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22,4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4054417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Отрадненское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510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22%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109681776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Южное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82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22%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93573287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Самарская область</a:t>
                      </a:r>
                      <a:endParaRPr lang="ru-RU" sz="1400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12861</a:t>
                      </a:r>
                      <a:endParaRPr lang="ru-RU" sz="1400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22%</a:t>
                      </a:r>
                      <a:endParaRPr lang="ru-RU" sz="1400" dirty="0">
                        <a:solidFill>
                          <a:schemeClr val="accent5">
                            <a:lumMod val="50000"/>
                          </a:schemeClr>
                        </a:solidFill>
                        <a:effectLst/>
                        <a:latin typeface="Montserrat" panose="00000500000000000000" pitchFamily="2" charset="-52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45315656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Самарское 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5985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21%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54390462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Центральное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135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21%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386189337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Северо-восточное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130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20%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101728722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Западное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1188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20%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402405217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Кинельское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101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20%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99819743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Северное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94</a:t>
                      </a: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Montserrat" panose="00000500000000000000" pitchFamily="2" charset="-52"/>
                          <a:ea typeface="Times New Roman" panose="02020603050405020304" pitchFamily="18" charset="0"/>
                        </a:rPr>
                        <a:t>20%</a:t>
                      </a: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xmlns="" val="2272799118"/>
                  </a:ext>
                </a:extLst>
              </a:tr>
            </a:tbl>
          </a:graphicData>
        </a:graphic>
      </p:graphicFrame>
      <p:sp>
        <p:nvSpPr>
          <p:cNvPr id="2" name="Прямоугольник 1"/>
          <p:cNvSpPr/>
          <p:nvPr/>
        </p:nvSpPr>
        <p:spPr>
          <a:xfrm>
            <a:off x="1100595" y="3593432"/>
            <a:ext cx="11050530" cy="401052"/>
          </a:xfrm>
          <a:prstGeom prst="rect">
            <a:avLst/>
          </a:prstGeom>
          <a:noFill/>
          <a:ln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646695" y="3625516"/>
            <a:ext cx="34330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Среднее значение по региону</a:t>
            </a: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Прямоугольник 14"/>
          <p:cNvSpPr/>
          <p:nvPr/>
        </p:nvSpPr>
        <p:spPr>
          <a:xfrm>
            <a:off x="11004884" y="5982796"/>
            <a:ext cx="89791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5400" b="1" i="0" u="none" strike="noStrike" kern="1200" cap="none" spc="0" normalizeH="0" baseline="0" noProof="0" dirty="0">
                <a:ln>
                  <a:noFill/>
                </a:ln>
                <a:solidFill>
                  <a:srgbClr val="4BACC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⋙</a:t>
            </a:r>
            <a:endParaRPr kumimoji="0" lang="ru-RU" sz="54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50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08451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Default Theme">
  <a:themeElements>
    <a:clrScheme name="SlideSalad Theme 61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1AAD96"/>
      </a:accent1>
      <a:accent2>
        <a:srgbClr val="A9C370"/>
      </a:accent2>
      <a:accent3>
        <a:srgbClr val="F5AE3B"/>
      </a:accent3>
      <a:accent4>
        <a:srgbClr val="CC4E3D"/>
      </a:accent4>
      <a:accent5>
        <a:srgbClr val="56687C"/>
      </a:accent5>
      <a:accent6>
        <a:srgbClr val="94A4B5"/>
      </a:accent6>
      <a:hlink>
        <a:srgbClr val="FFFFFF"/>
      </a:hlink>
      <a:folHlink>
        <a:srgbClr val="595959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2_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доклад 04.06-Ефимова С.А. [Режим совместимости]" id="{91CCA84D-C246-4382-BB93-65BA9C5BAE9E}" vid="{93F9F560-CF55-4F38-9364-501DDD533A71}"/>
    </a:ext>
  </a:extLst>
</a:theme>
</file>

<file path=ppt/theme/theme1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Default Theme">
  <a:themeElements>
    <a:clrScheme name="SlideSalad Theme 61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1AAD96"/>
      </a:accent1>
      <a:accent2>
        <a:srgbClr val="A9C370"/>
      </a:accent2>
      <a:accent3>
        <a:srgbClr val="F5AE3B"/>
      </a:accent3>
      <a:accent4>
        <a:srgbClr val="CC4E3D"/>
      </a:accent4>
      <a:accent5>
        <a:srgbClr val="56687C"/>
      </a:accent5>
      <a:accent6>
        <a:srgbClr val="94A4B5"/>
      </a:accent6>
      <a:hlink>
        <a:srgbClr val="FFFFFF"/>
      </a:hlink>
      <a:folHlink>
        <a:srgbClr val="595959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Default Theme">
  <a:themeElements>
    <a:clrScheme name="SlideSalad Theme 61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1AAD96"/>
      </a:accent1>
      <a:accent2>
        <a:srgbClr val="A9C370"/>
      </a:accent2>
      <a:accent3>
        <a:srgbClr val="F5AE3B"/>
      </a:accent3>
      <a:accent4>
        <a:srgbClr val="CC4E3D"/>
      </a:accent4>
      <a:accent5>
        <a:srgbClr val="56687C"/>
      </a:accent5>
      <a:accent6>
        <a:srgbClr val="94A4B5"/>
      </a:accent6>
      <a:hlink>
        <a:srgbClr val="FFFFFF"/>
      </a:hlink>
      <a:folHlink>
        <a:srgbClr val="595959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Default Theme">
  <a:themeElements>
    <a:clrScheme name="SlideSalad Theme 61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1AAD96"/>
      </a:accent1>
      <a:accent2>
        <a:srgbClr val="A9C370"/>
      </a:accent2>
      <a:accent3>
        <a:srgbClr val="F5AE3B"/>
      </a:accent3>
      <a:accent4>
        <a:srgbClr val="CC4E3D"/>
      </a:accent4>
      <a:accent5>
        <a:srgbClr val="56687C"/>
      </a:accent5>
      <a:accent6>
        <a:srgbClr val="94A4B5"/>
      </a:accent6>
      <a:hlink>
        <a:srgbClr val="FFFFFF"/>
      </a:hlink>
      <a:folHlink>
        <a:srgbClr val="595959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6_Default Theme">
  <a:themeElements>
    <a:clrScheme name="SlideSalad Theme 61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1AAD96"/>
      </a:accent1>
      <a:accent2>
        <a:srgbClr val="A9C370"/>
      </a:accent2>
      <a:accent3>
        <a:srgbClr val="F5AE3B"/>
      </a:accent3>
      <a:accent4>
        <a:srgbClr val="CC4E3D"/>
      </a:accent4>
      <a:accent5>
        <a:srgbClr val="56687C"/>
      </a:accent5>
      <a:accent6>
        <a:srgbClr val="94A4B5"/>
      </a:accent6>
      <a:hlink>
        <a:srgbClr val="FFFFFF"/>
      </a:hlink>
      <a:folHlink>
        <a:srgbClr val="595959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7_Default Theme">
  <a:themeElements>
    <a:clrScheme name="SlideSalad Theme 61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1AAD96"/>
      </a:accent1>
      <a:accent2>
        <a:srgbClr val="A9C370"/>
      </a:accent2>
      <a:accent3>
        <a:srgbClr val="F5AE3B"/>
      </a:accent3>
      <a:accent4>
        <a:srgbClr val="CC4E3D"/>
      </a:accent4>
      <a:accent5>
        <a:srgbClr val="56687C"/>
      </a:accent5>
      <a:accent6>
        <a:srgbClr val="94A4B5"/>
      </a:accent6>
      <a:hlink>
        <a:srgbClr val="FFFFFF"/>
      </a:hlink>
      <a:folHlink>
        <a:srgbClr val="595959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Тема Office">
  <a:themeElements>
    <a:clrScheme name="Стандартная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1_Тема Office">
  <a:themeElements>
    <a:clrScheme name="Стандартная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746</TotalTime>
  <Words>2059</Words>
  <Application>Microsoft Office PowerPoint</Application>
  <PresentationFormat>Широкоэкранный</PresentationFormat>
  <Paragraphs>641</Paragraphs>
  <Slides>30</Slides>
  <Notes>15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11</vt:i4>
      </vt:variant>
      <vt:variant>
        <vt:lpstr>Тема</vt:lpstr>
      </vt:variant>
      <vt:variant>
        <vt:i4>10</vt:i4>
      </vt:variant>
      <vt:variant>
        <vt:lpstr>Заголовки слайдов</vt:lpstr>
      </vt:variant>
      <vt:variant>
        <vt:i4>30</vt:i4>
      </vt:variant>
    </vt:vector>
  </HeadingPairs>
  <TitlesOfParts>
    <vt:vector size="51" baseType="lpstr">
      <vt:lpstr>Arial</vt:lpstr>
      <vt:lpstr>Calibri</vt:lpstr>
      <vt:lpstr>Calibri Light</vt:lpstr>
      <vt:lpstr>Microsoft Sans Serif</vt:lpstr>
      <vt:lpstr>Montserrat</vt:lpstr>
      <vt:lpstr>Montserrat Black</vt:lpstr>
      <vt:lpstr>Montserrat Light</vt:lpstr>
      <vt:lpstr>Montserrat Medium</vt:lpstr>
      <vt:lpstr>Roboto</vt:lpstr>
      <vt:lpstr>Times New Roman</vt:lpstr>
      <vt:lpstr>Wingdings</vt:lpstr>
      <vt:lpstr>1_Default Theme</vt:lpstr>
      <vt:lpstr>Default Theme</vt:lpstr>
      <vt:lpstr>2_Default Theme</vt:lpstr>
      <vt:lpstr>3_Default Theme</vt:lpstr>
      <vt:lpstr>6_Default Theme</vt:lpstr>
      <vt:lpstr>7_Default Theme</vt:lpstr>
      <vt:lpstr>Office Theme</vt:lpstr>
      <vt:lpstr>Тема Office</vt:lpstr>
      <vt:lpstr>1_Тема Office</vt:lpstr>
      <vt:lpstr>2_Тема Office</vt:lpstr>
      <vt:lpstr>Презентация PowerPoint</vt:lpstr>
      <vt:lpstr>Презентация PowerPoint</vt:lpstr>
      <vt:lpstr>Управление качеством</vt:lpstr>
      <vt:lpstr>Презентация PowerPoint</vt:lpstr>
      <vt:lpstr>Презентация PowerPoint</vt:lpstr>
      <vt:lpstr>КАЧЕСТВО ВОСПИТАНИЯ ОБУЧАЮЩИХСЯ</vt:lpstr>
      <vt:lpstr>Уровни воспитательных результатов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КАЧЕСТВО СОЗДАННЫХ УСЛОВИЙ</vt:lpstr>
      <vt:lpstr>Презентация PowerPoint</vt:lpstr>
      <vt:lpstr>Презентация PowerPoint</vt:lpstr>
      <vt:lpstr>Презентация PowerPoint</vt:lpstr>
      <vt:lpstr> Открытые методические площадки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ВОСПИТАНИЕ  СО ЗНАКОМ КАЧЕСТВА</vt:lpstr>
      <vt:lpstr>СУТЬ ПРОЕКТА</vt:lpstr>
      <vt:lpstr>ПЛАН РЕАЛИЗАЦИИ ПРОЕКТА</vt:lpstr>
      <vt:lpstr>КАЧЕСТВО ОРГАНИЗАЦИИ ВОСПИТАНИЯ</vt:lpstr>
      <vt:lpstr>Презентация PowerPoint</vt:lpstr>
      <vt:lpstr>Презентация PowerPoint</vt:lpstr>
      <vt:lpstr>Презентация PowerPoint</vt:lpstr>
      <vt:lpstr>Стремитесь к совершенству во всём, что вы делаете. Берите лучшее из того, что существует, и сделайте лучше. Если лучшего не существует, создайте его.  Фредерик Генри Ройс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Екатерина Владимировна Иванушкина</dc:creator>
  <cp:lastModifiedBy>Екатерина</cp:lastModifiedBy>
  <cp:revision>76</cp:revision>
  <dcterms:created xsi:type="dcterms:W3CDTF">2022-04-21T09:19:51Z</dcterms:created>
  <dcterms:modified xsi:type="dcterms:W3CDTF">2022-12-14T23:05:44Z</dcterms:modified>
</cp:coreProperties>
</file>